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diagrams/colors1.xml" ContentType="application/vnd.openxmlformats-officedocument.drawingml.diagramColors+xml"/>
  <Override PartName="/ppt/diagrams/drawing2.xml" ContentType="application/vnd.ms-office.drawingml.diagramDrawing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diagrams/quickStyle2.xml" ContentType="application/vnd.openxmlformats-officedocument.drawingml.diagramStyl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diagrams/layout2.xml" ContentType="application/vnd.openxmlformats-officedocument.drawingml.diagramLayout+xml"/>
  <Default Extension="gif" ContentType="image/gif"/>
  <Override PartName="/ppt/diagrams/layout1.xml" ContentType="application/vnd.openxmlformats-officedocument.drawingml.diagramLayout+xml"/>
  <Override PartName="/ppt/diagrams/data2.xml" ContentType="application/vnd.openxmlformats-officedocument.drawingml.diagramData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diagrams/data1.xml" ContentType="application/vnd.openxmlformats-officedocument.drawingml.diagramData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diagrams/colors2.xml" ContentType="application/vnd.openxmlformats-officedocument.drawingml.diagramColors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diagrams/drawing1.xml" ContentType="application/vnd.ms-office.drawingml.diagramDrawing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diagrams/quickStyle1.xml" ContentType="application/vnd.openxmlformats-officedocument.drawingml.diagramStyl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660" r:id="rId1"/>
  </p:sldMasterIdLst>
  <p:notesMasterIdLst>
    <p:notesMasterId r:id="rId31"/>
  </p:notesMasterIdLst>
  <p:sldIdLst>
    <p:sldId id="256" r:id="rId2"/>
    <p:sldId id="290" r:id="rId3"/>
    <p:sldId id="285" r:id="rId4"/>
    <p:sldId id="258" r:id="rId5"/>
    <p:sldId id="259" r:id="rId6"/>
    <p:sldId id="260" r:id="rId7"/>
    <p:sldId id="291" r:id="rId8"/>
    <p:sldId id="262" r:id="rId9"/>
    <p:sldId id="263" r:id="rId10"/>
    <p:sldId id="264" r:id="rId11"/>
    <p:sldId id="286" r:id="rId12"/>
    <p:sldId id="289" r:id="rId13"/>
    <p:sldId id="288" r:id="rId14"/>
    <p:sldId id="283" r:id="rId15"/>
    <p:sldId id="299" r:id="rId16"/>
    <p:sldId id="287" r:id="rId17"/>
    <p:sldId id="269" r:id="rId18"/>
    <p:sldId id="270" r:id="rId19"/>
    <p:sldId id="271" r:id="rId20"/>
    <p:sldId id="272" r:id="rId21"/>
    <p:sldId id="295" r:id="rId22"/>
    <p:sldId id="296" r:id="rId23"/>
    <p:sldId id="275" r:id="rId24"/>
    <p:sldId id="298" r:id="rId25"/>
    <p:sldId id="278" r:id="rId26"/>
    <p:sldId id="297" r:id="rId27"/>
    <p:sldId id="281" r:id="rId28"/>
    <p:sldId id="282" r:id="rId29"/>
    <p:sldId id="293" r:id="rId30"/>
  </p:sldIdLst>
  <p:sldSz cx="9144000" cy="5143500" type="screen16x9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A6D5"/>
    <a:srgbClr val="CC3300"/>
    <a:srgbClr val="CC0000"/>
    <a:srgbClr val="CC0066"/>
    <a:srgbClr val="4D2403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54" d="100"/>
          <a:sy n="154" d="100"/>
        </p:scale>
        <p:origin x="-198" y="-8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92" d="100"/>
          <a:sy n="92" d="100"/>
        </p:scale>
        <p:origin x="-3594" y="-102"/>
      </p:cViewPr>
      <p:guideLst>
        <p:guide orient="horz" pos="2880"/>
        <p:guide pos="2160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01B3F7B-652A-4C13-A80E-CE63E7E0E5E0}" type="doc">
      <dgm:prSet loTypeId="urn:microsoft.com/office/officeart/2005/8/layout/chevron1" loCatId="process" qsTypeId="urn:microsoft.com/office/officeart/2005/8/quickstyle/simple5" qsCatId="simple" csTypeId="urn:microsoft.com/office/officeart/2005/8/colors/accent1_2" csCatId="accent1" phldr="1"/>
      <dgm:spPr/>
    </dgm:pt>
    <dgm:pt modelId="{5DACBD53-E8B0-4CAF-B96D-BBC6CAA50D18}">
      <dgm:prSet phldrT="[Text]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US" dirty="0" smtClean="0"/>
            <a:t>Inputs</a:t>
          </a:r>
          <a:endParaRPr lang="ru-RU" dirty="0"/>
        </a:p>
      </dgm:t>
    </dgm:pt>
    <dgm:pt modelId="{48AF6CB3-2BC3-4CA7-BF57-9D33EF5F6469}" type="parTrans" cxnId="{1EA28870-4574-43EB-8F7B-DF7CE2FA9E03}">
      <dgm:prSet/>
      <dgm:spPr/>
      <dgm:t>
        <a:bodyPr/>
        <a:lstStyle/>
        <a:p>
          <a:endParaRPr lang="ru-RU"/>
        </a:p>
      </dgm:t>
    </dgm:pt>
    <dgm:pt modelId="{A9AF65A2-A324-45BF-8A41-EB952CFB2818}" type="sibTrans" cxnId="{1EA28870-4574-43EB-8F7B-DF7CE2FA9E03}">
      <dgm:prSet/>
      <dgm:spPr/>
      <dgm:t>
        <a:bodyPr/>
        <a:lstStyle/>
        <a:p>
          <a:endParaRPr lang="ru-RU"/>
        </a:p>
      </dgm:t>
    </dgm:pt>
    <dgm:pt modelId="{B9D4DDDF-26D5-477A-A9D5-10C6E38972F1}">
      <dgm:prSet phldrT="[Text]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US" dirty="0" smtClean="0"/>
            <a:t>Filters</a:t>
          </a:r>
          <a:endParaRPr lang="ru-RU" dirty="0"/>
        </a:p>
      </dgm:t>
    </dgm:pt>
    <dgm:pt modelId="{A5BAA983-E354-4C2C-9252-5F1725364897}" type="parTrans" cxnId="{1F6B2B1C-B82C-4C4B-A53C-B59E5FDDCFA7}">
      <dgm:prSet/>
      <dgm:spPr/>
      <dgm:t>
        <a:bodyPr/>
        <a:lstStyle/>
        <a:p>
          <a:endParaRPr lang="ru-RU"/>
        </a:p>
      </dgm:t>
    </dgm:pt>
    <dgm:pt modelId="{8E0DAEF1-F8E1-4A39-AE88-0C5B307B5C44}" type="sibTrans" cxnId="{1F6B2B1C-B82C-4C4B-A53C-B59E5FDDCFA7}">
      <dgm:prSet/>
      <dgm:spPr/>
      <dgm:t>
        <a:bodyPr/>
        <a:lstStyle/>
        <a:p>
          <a:endParaRPr lang="ru-RU"/>
        </a:p>
      </dgm:t>
    </dgm:pt>
    <dgm:pt modelId="{021DCE28-C1B4-4DED-84E6-18E5EB4C0E65}">
      <dgm:prSet phldrT="[Text]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US" dirty="0" smtClean="0"/>
            <a:t>Outputs</a:t>
          </a:r>
          <a:endParaRPr lang="ru-RU" dirty="0"/>
        </a:p>
      </dgm:t>
    </dgm:pt>
    <dgm:pt modelId="{7980E8F6-6696-4B65-9A6E-BD5DFED6BDB5}" type="parTrans" cxnId="{76F3E787-296D-472D-A120-A242646A6243}">
      <dgm:prSet/>
      <dgm:spPr/>
      <dgm:t>
        <a:bodyPr/>
        <a:lstStyle/>
        <a:p>
          <a:endParaRPr lang="ru-RU"/>
        </a:p>
      </dgm:t>
    </dgm:pt>
    <dgm:pt modelId="{076E7EB0-64E2-4103-8505-62B145A005EA}" type="sibTrans" cxnId="{76F3E787-296D-472D-A120-A242646A6243}">
      <dgm:prSet/>
      <dgm:spPr/>
      <dgm:t>
        <a:bodyPr/>
        <a:lstStyle/>
        <a:p>
          <a:endParaRPr lang="ru-RU"/>
        </a:p>
      </dgm:t>
    </dgm:pt>
    <dgm:pt modelId="{FF6C032D-31D9-41FD-92C1-45E0A89BF551}" type="pres">
      <dgm:prSet presAssocID="{201B3F7B-652A-4C13-A80E-CE63E7E0E5E0}" presName="Name0" presStyleCnt="0">
        <dgm:presLayoutVars>
          <dgm:dir/>
          <dgm:animLvl val="lvl"/>
          <dgm:resizeHandles val="exact"/>
        </dgm:presLayoutVars>
      </dgm:prSet>
      <dgm:spPr/>
    </dgm:pt>
    <dgm:pt modelId="{75BC7591-947B-47E8-816E-E8BF44514573}" type="pres">
      <dgm:prSet presAssocID="{5DACBD53-E8B0-4CAF-B96D-BBC6CAA50D18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CCFCF3B-DBE8-41D3-BC99-C7CC65EDC50F}" type="pres">
      <dgm:prSet presAssocID="{A9AF65A2-A324-45BF-8A41-EB952CFB2818}" presName="parTxOnlySpace" presStyleCnt="0"/>
      <dgm:spPr/>
    </dgm:pt>
    <dgm:pt modelId="{858DB962-FA0F-4D4B-9F18-36FCE32C605D}" type="pres">
      <dgm:prSet presAssocID="{B9D4DDDF-26D5-477A-A9D5-10C6E38972F1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61A56B7-780D-4523-A5C5-42008308E4E4}" type="pres">
      <dgm:prSet presAssocID="{8E0DAEF1-F8E1-4A39-AE88-0C5B307B5C44}" presName="parTxOnlySpace" presStyleCnt="0"/>
      <dgm:spPr/>
    </dgm:pt>
    <dgm:pt modelId="{A6D92E4E-6947-4B83-B96F-5B5A55C10666}" type="pres">
      <dgm:prSet presAssocID="{021DCE28-C1B4-4DED-84E6-18E5EB4C0E65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1F6B2B1C-B82C-4C4B-A53C-B59E5FDDCFA7}" srcId="{201B3F7B-652A-4C13-A80E-CE63E7E0E5E0}" destId="{B9D4DDDF-26D5-477A-A9D5-10C6E38972F1}" srcOrd="1" destOrd="0" parTransId="{A5BAA983-E354-4C2C-9252-5F1725364897}" sibTransId="{8E0DAEF1-F8E1-4A39-AE88-0C5B307B5C44}"/>
    <dgm:cxn modelId="{1EA28870-4574-43EB-8F7B-DF7CE2FA9E03}" srcId="{201B3F7B-652A-4C13-A80E-CE63E7E0E5E0}" destId="{5DACBD53-E8B0-4CAF-B96D-BBC6CAA50D18}" srcOrd="0" destOrd="0" parTransId="{48AF6CB3-2BC3-4CA7-BF57-9D33EF5F6469}" sibTransId="{A9AF65A2-A324-45BF-8A41-EB952CFB2818}"/>
    <dgm:cxn modelId="{8E2CC149-E971-4E5C-9BD9-F38DA08F73A3}" type="presOf" srcId="{201B3F7B-652A-4C13-A80E-CE63E7E0E5E0}" destId="{FF6C032D-31D9-41FD-92C1-45E0A89BF551}" srcOrd="0" destOrd="0" presId="urn:microsoft.com/office/officeart/2005/8/layout/chevron1"/>
    <dgm:cxn modelId="{CAB1EE9E-49A1-4AF0-B3C5-69548BBFEC6F}" type="presOf" srcId="{B9D4DDDF-26D5-477A-A9D5-10C6E38972F1}" destId="{858DB962-FA0F-4D4B-9F18-36FCE32C605D}" srcOrd="0" destOrd="0" presId="urn:microsoft.com/office/officeart/2005/8/layout/chevron1"/>
    <dgm:cxn modelId="{2A880B6A-6C74-48E9-9017-35774AE88CD9}" type="presOf" srcId="{021DCE28-C1B4-4DED-84E6-18E5EB4C0E65}" destId="{A6D92E4E-6947-4B83-B96F-5B5A55C10666}" srcOrd="0" destOrd="0" presId="urn:microsoft.com/office/officeart/2005/8/layout/chevron1"/>
    <dgm:cxn modelId="{76F3E787-296D-472D-A120-A242646A6243}" srcId="{201B3F7B-652A-4C13-A80E-CE63E7E0E5E0}" destId="{021DCE28-C1B4-4DED-84E6-18E5EB4C0E65}" srcOrd="2" destOrd="0" parTransId="{7980E8F6-6696-4B65-9A6E-BD5DFED6BDB5}" sibTransId="{076E7EB0-64E2-4103-8505-62B145A005EA}"/>
    <dgm:cxn modelId="{6B8B34A0-38BC-4E06-87BF-ABE1C4C92AC6}" type="presOf" srcId="{5DACBD53-E8B0-4CAF-B96D-BBC6CAA50D18}" destId="{75BC7591-947B-47E8-816E-E8BF44514573}" srcOrd="0" destOrd="0" presId="urn:microsoft.com/office/officeart/2005/8/layout/chevron1"/>
    <dgm:cxn modelId="{13AADCCF-0C1B-4A5E-9421-2C3285A6B990}" type="presParOf" srcId="{FF6C032D-31D9-41FD-92C1-45E0A89BF551}" destId="{75BC7591-947B-47E8-816E-E8BF44514573}" srcOrd="0" destOrd="0" presId="urn:microsoft.com/office/officeart/2005/8/layout/chevron1"/>
    <dgm:cxn modelId="{71E458A4-5013-4DA7-A718-C4A269ABC985}" type="presParOf" srcId="{FF6C032D-31D9-41FD-92C1-45E0A89BF551}" destId="{2CCFCF3B-DBE8-41D3-BC99-C7CC65EDC50F}" srcOrd="1" destOrd="0" presId="urn:microsoft.com/office/officeart/2005/8/layout/chevron1"/>
    <dgm:cxn modelId="{99474980-1DF7-426C-847E-A4C32BA9F7B3}" type="presParOf" srcId="{FF6C032D-31D9-41FD-92C1-45E0A89BF551}" destId="{858DB962-FA0F-4D4B-9F18-36FCE32C605D}" srcOrd="2" destOrd="0" presId="urn:microsoft.com/office/officeart/2005/8/layout/chevron1"/>
    <dgm:cxn modelId="{AE53D187-575E-4D1C-9475-B3382B259A93}" type="presParOf" srcId="{FF6C032D-31D9-41FD-92C1-45E0A89BF551}" destId="{261A56B7-780D-4523-A5C5-42008308E4E4}" srcOrd="3" destOrd="0" presId="urn:microsoft.com/office/officeart/2005/8/layout/chevron1"/>
    <dgm:cxn modelId="{13260492-3FFE-46DB-80CB-1D0F68966D2A}" type="presParOf" srcId="{FF6C032D-31D9-41FD-92C1-45E0A89BF551}" destId="{A6D92E4E-6947-4B83-B96F-5B5A55C10666}" srcOrd="4" destOrd="0" presId="urn:microsoft.com/office/officeart/2005/8/layout/chevron1"/>
  </dgm:cxnLst>
  <dgm:bg/>
  <dgm:whole/>
  <dgm:extLst>
    <a:ext uri="{C62137D5-CB1D-491B-B009-E17868A290BF}">
      <dgm14:recolorImg xmlns:dgm14="http://schemas.microsoft.com/office/drawing/2010/diagram" xmlns="" val="1"/>
    </a:ex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B224FAF-4767-43EE-B195-E5169AAE3C97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91D3976D-D3C0-43EE-90C5-427FE884B1E1}">
      <dgm:prSet phldrT="[Text]"/>
      <dgm:spPr>
        <a:solidFill>
          <a:schemeClr val="accent1">
            <a:lumMod val="75000"/>
          </a:schemeClr>
        </a:solidFill>
        <a:ln>
          <a:noFill/>
        </a:ln>
      </dgm:spPr>
      <dgm:t>
        <a:bodyPr/>
        <a:lstStyle/>
        <a:p>
          <a:endParaRPr lang="ru-RU" dirty="0"/>
        </a:p>
      </dgm:t>
    </dgm:pt>
    <dgm:pt modelId="{5C98F297-9A13-475F-90AD-F5D852A6C4B9}" type="parTrans" cxnId="{3283D69C-9604-41D2-B28B-D1FF1FFAD26B}">
      <dgm:prSet/>
      <dgm:spPr/>
      <dgm:t>
        <a:bodyPr/>
        <a:lstStyle/>
        <a:p>
          <a:endParaRPr lang="ru-RU"/>
        </a:p>
      </dgm:t>
    </dgm:pt>
    <dgm:pt modelId="{776410E5-52AE-4B08-B705-2DDACF11183A}" type="sibTrans" cxnId="{3283D69C-9604-41D2-B28B-D1FF1FFAD26B}">
      <dgm:prSet/>
      <dgm:spPr/>
      <dgm:t>
        <a:bodyPr/>
        <a:lstStyle/>
        <a:p>
          <a:endParaRPr lang="ru-RU"/>
        </a:p>
      </dgm:t>
    </dgm:pt>
    <dgm:pt modelId="{50EB89CB-EB7F-4D6E-971A-5F38367D3C50}">
      <dgm:prSet phldrT="[Text]"/>
      <dgm:spPr/>
      <dgm:t>
        <a:bodyPr/>
        <a:lstStyle/>
        <a:p>
          <a:r>
            <a:rPr lang="en-US" dirty="0" smtClean="0"/>
            <a:t>HTTP</a:t>
          </a:r>
          <a:endParaRPr lang="ru-RU" dirty="0"/>
        </a:p>
      </dgm:t>
    </dgm:pt>
    <dgm:pt modelId="{7B884B34-C279-4943-AD0A-6D0CBB2940E4}" type="parTrans" cxnId="{485C8FDA-9A1E-4C93-AA1E-F89D9C26B3FE}">
      <dgm:prSet/>
      <dgm:spPr/>
      <dgm:t>
        <a:bodyPr/>
        <a:lstStyle/>
        <a:p>
          <a:endParaRPr lang="ru-RU"/>
        </a:p>
      </dgm:t>
    </dgm:pt>
    <dgm:pt modelId="{DEFC626D-FC44-465A-A9F7-E1ED9B9871AE}" type="sibTrans" cxnId="{485C8FDA-9A1E-4C93-AA1E-F89D9C26B3FE}">
      <dgm:prSet/>
      <dgm:spPr/>
      <dgm:t>
        <a:bodyPr/>
        <a:lstStyle/>
        <a:p>
          <a:endParaRPr lang="ru-RU"/>
        </a:p>
      </dgm:t>
    </dgm:pt>
    <dgm:pt modelId="{0281F7A7-D4D8-4544-9F31-14762F1C79AA}">
      <dgm:prSet phldrT="[Text]"/>
      <dgm:spPr>
        <a:solidFill>
          <a:schemeClr val="accent1">
            <a:lumMod val="75000"/>
          </a:schemeClr>
        </a:solidFill>
        <a:ln>
          <a:noFill/>
        </a:ln>
      </dgm:spPr>
      <dgm:t>
        <a:bodyPr/>
        <a:lstStyle/>
        <a:p>
          <a:endParaRPr lang="ru-RU" dirty="0"/>
        </a:p>
      </dgm:t>
    </dgm:pt>
    <dgm:pt modelId="{6D45FB3E-4233-44B2-84EE-F3AD8944F710}" type="parTrans" cxnId="{EE922D33-5281-40CA-AEA5-03043654CE6E}">
      <dgm:prSet/>
      <dgm:spPr/>
      <dgm:t>
        <a:bodyPr/>
        <a:lstStyle/>
        <a:p>
          <a:endParaRPr lang="ru-RU"/>
        </a:p>
      </dgm:t>
    </dgm:pt>
    <dgm:pt modelId="{3B937289-4C07-4134-B0D1-B7420CB24681}" type="sibTrans" cxnId="{EE922D33-5281-40CA-AEA5-03043654CE6E}">
      <dgm:prSet/>
      <dgm:spPr/>
      <dgm:t>
        <a:bodyPr/>
        <a:lstStyle/>
        <a:p>
          <a:endParaRPr lang="ru-RU"/>
        </a:p>
      </dgm:t>
    </dgm:pt>
    <dgm:pt modelId="{8631FB4D-19A7-4230-ACB9-3D83E36F66F4}">
      <dgm:prSet phldrT="[Text]"/>
      <dgm:spPr/>
      <dgm:t>
        <a:bodyPr/>
        <a:lstStyle/>
        <a:p>
          <a:r>
            <a:rPr lang="en-US" dirty="0" err="1" smtClean="0"/>
            <a:t>Grok</a:t>
          </a:r>
          <a:endParaRPr lang="ru-RU" dirty="0"/>
        </a:p>
      </dgm:t>
    </dgm:pt>
    <dgm:pt modelId="{C1CB0347-A253-479B-8E44-763072CCB5C4}" type="parTrans" cxnId="{1F72FA21-2908-49BD-82B2-C440E9519B0A}">
      <dgm:prSet/>
      <dgm:spPr/>
      <dgm:t>
        <a:bodyPr/>
        <a:lstStyle/>
        <a:p>
          <a:endParaRPr lang="ru-RU"/>
        </a:p>
      </dgm:t>
    </dgm:pt>
    <dgm:pt modelId="{EDB46547-F6C7-401D-AAED-6BA0039AA7EE}" type="sibTrans" cxnId="{1F72FA21-2908-49BD-82B2-C440E9519B0A}">
      <dgm:prSet/>
      <dgm:spPr/>
      <dgm:t>
        <a:bodyPr/>
        <a:lstStyle/>
        <a:p>
          <a:endParaRPr lang="ru-RU"/>
        </a:p>
      </dgm:t>
    </dgm:pt>
    <dgm:pt modelId="{4FBA1800-D345-4C33-BDF0-19011271E10B}">
      <dgm:prSet phldrT="[Text]"/>
      <dgm:spPr/>
      <dgm:t>
        <a:bodyPr/>
        <a:lstStyle/>
        <a:p>
          <a:r>
            <a:rPr lang="en-US" dirty="0" err="1" smtClean="0"/>
            <a:t>GeoIP</a:t>
          </a:r>
          <a:endParaRPr lang="ru-RU" dirty="0"/>
        </a:p>
      </dgm:t>
    </dgm:pt>
    <dgm:pt modelId="{863C7490-8735-4E58-96D5-BCA32D350E91}" type="parTrans" cxnId="{7244CAD8-C249-4E78-B0E7-D46F23BD4D53}">
      <dgm:prSet/>
      <dgm:spPr/>
      <dgm:t>
        <a:bodyPr/>
        <a:lstStyle/>
        <a:p>
          <a:endParaRPr lang="ru-RU"/>
        </a:p>
      </dgm:t>
    </dgm:pt>
    <dgm:pt modelId="{CA1A42CF-95B3-4BFF-A2A9-E8E8F3C7A2E9}" type="sibTrans" cxnId="{7244CAD8-C249-4E78-B0E7-D46F23BD4D53}">
      <dgm:prSet/>
      <dgm:spPr/>
      <dgm:t>
        <a:bodyPr/>
        <a:lstStyle/>
        <a:p>
          <a:endParaRPr lang="ru-RU"/>
        </a:p>
      </dgm:t>
    </dgm:pt>
    <dgm:pt modelId="{DAAD083C-2BF9-41F4-96D9-43D4555C24AF}">
      <dgm:prSet phldrT="[Text]"/>
      <dgm:spPr>
        <a:solidFill>
          <a:schemeClr val="accent1">
            <a:lumMod val="75000"/>
          </a:schemeClr>
        </a:solidFill>
        <a:ln>
          <a:noFill/>
        </a:ln>
      </dgm:spPr>
      <dgm:t>
        <a:bodyPr/>
        <a:lstStyle/>
        <a:p>
          <a:endParaRPr lang="ru-RU" dirty="0"/>
        </a:p>
      </dgm:t>
    </dgm:pt>
    <dgm:pt modelId="{06A6CFE2-38A3-47AF-84E9-BEF7786B8874}" type="parTrans" cxnId="{20DA0808-998C-4E18-AE8A-DE2955C8239B}">
      <dgm:prSet/>
      <dgm:spPr/>
      <dgm:t>
        <a:bodyPr/>
        <a:lstStyle/>
        <a:p>
          <a:endParaRPr lang="ru-RU"/>
        </a:p>
      </dgm:t>
    </dgm:pt>
    <dgm:pt modelId="{759D26AF-E813-48FA-80F7-F889DCF2DD57}" type="sibTrans" cxnId="{20DA0808-998C-4E18-AE8A-DE2955C8239B}">
      <dgm:prSet/>
      <dgm:spPr/>
      <dgm:t>
        <a:bodyPr/>
        <a:lstStyle/>
        <a:p>
          <a:endParaRPr lang="ru-RU"/>
        </a:p>
      </dgm:t>
    </dgm:pt>
    <dgm:pt modelId="{F3FCD1AD-51B6-499A-B18D-2BBD556AD2B6}">
      <dgm:prSet phldrT="[Text]"/>
      <dgm:spPr/>
      <dgm:t>
        <a:bodyPr/>
        <a:lstStyle/>
        <a:p>
          <a:r>
            <a:rPr lang="en-US" dirty="0" err="1" smtClean="0"/>
            <a:t>Elasticsearch</a:t>
          </a:r>
          <a:endParaRPr lang="ru-RU" dirty="0"/>
        </a:p>
      </dgm:t>
    </dgm:pt>
    <dgm:pt modelId="{6172B927-4D1F-43C0-8106-DBB563F855F9}" type="parTrans" cxnId="{7EB6999A-D84C-4E84-A26E-E57DC1211F7D}">
      <dgm:prSet/>
      <dgm:spPr/>
      <dgm:t>
        <a:bodyPr/>
        <a:lstStyle/>
        <a:p>
          <a:endParaRPr lang="ru-RU"/>
        </a:p>
      </dgm:t>
    </dgm:pt>
    <dgm:pt modelId="{47A623E4-6CC8-47A5-887F-9FC1B88C6ACA}" type="sibTrans" cxnId="{7EB6999A-D84C-4E84-A26E-E57DC1211F7D}">
      <dgm:prSet/>
      <dgm:spPr/>
      <dgm:t>
        <a:bodyPr/>
        <a:lstStyle/>
        <a:p>
          <a:endParaRPr lang="ru-RU"/>
        </a:p>
      </dgm:t>
    </dgm:pt>
    <dgm:pt modelId="{DFF24450-BB1D-4384-96D0-A22C359066C6}">
      <dgm:prSet phldrT="[Text]"/>
      <dgm:spPr/>
      <dgm:t>
        <a:bodyPr/>
        <a:lstStyle/>
        <a:p>
          <a:r>
            <a:rPr lang="en-US" dirty="0" err="1" smtClean="0"/>
            <a:t>DataDog</a:t>
          </a:r>
          <a:endParaRPr lang="ru-RU" dirty="0"/>
        </a:p>
      </dgm:t>
    </dgm:pt>
    <dgm:pt modelId="{AA65E616-F099-4BF6-824E-844CBD2A58A0}" type="parTrans" cxnId="{CB970634-9449-4AE2-B29D-7BD026FA1CF8}">
      <dgm:prSet/>
      <dgm:spPr/>
      <dgm:t>
        <a:bodyPr/>
        <a:lstStyle/>
        <a:p>
          <a:endParaRPr lang="ru-RU"/>
        </a:p>
      </dgm:t>
    </dgm:pt>
    <dgm:pt modelId="{B56553CC-EF5D-4EEC-AD08-3A4480F1A6E2}" type="sibTrans" cxnId="{CB970634-9449-4AE2-B29D-7BD026FA1CF8}">
      <dgm:prSet/>
      <dgm:spPr/>
      <dgm:t>
        <a:bodyPr/>
        <a:lstStyle/>
        <a:p>
          <a:endParaRPr lang="ru-RU"/>
        </a:p>
      </dgm:t>
    </dgm:pt>
    <dgm:pt modelId="{AF855B8F-3E79-48C7-BD7D-1F28CC1EDA0D}">
      <dgm:prSet phldrT="[Text]"/>
      <dgm:spPr/>
      <dgm:t>
        <a:bodyPr/>
        <a:lstStyle/>
        <a:p>
          <a:r>
            <a:rPr lang="en-US" dirty="0" smtClean="0"/>
            <a:t>UDP</a:t>
          </a:r>
          <a:endParaRPr lang="ru-RU" dirty="0"/>
        </a:p>
      </dgm:t>
    </dgm:pt>
    <dgm:pt modelId="{04096545-C344-4508-8878-82D5381DEF10}" type="parTrans" cxnId="{3CB53022-9C19-4E31-BF1A-E37DAC562DFB}">
      <dgm:prSet/>
      <dgm:spPr/>
      <dgm:t>
        <a:bodyPr/>
        <a:lstStyle/>
        <a:p>
          <a:endParaRPr lang="ru-RU"/>
        </a:p>
      </dgm:t>
    </dgm:pt>
    <dgm:pt modelId="{4E1DF848-0357-45A1-81CF-D66D170CCFC3}" type="sibTrans" cxnId="{3CB53022-9C19-4E31-BF1A-E37DAC562DFB}">
      <dgm:prSet/>
      <dgm:spPr/>
      <dgm:t>
        <a:bodyPr/>
        <a:lstStyle/>
        <a:p>
          <a:endParaRPr lang="ru-RU"/>
        </a:p>
      </dgm:t>
    </dgm:pt>
    <dgm:pt modelId="{1F511665-02D0-4DAE-A825-33BC4F9B954C}">
      <dgm:prSet phldrT="[Text]"/>
      <dgm:spPr/>
      <dgm:t>
        <a:bodyPr/>
        <a:lstStyle/>
        <a:p>
          <a:r>
            <a:rPr lang="en-US" dirty="0" err="1" smtClean="0"/>
            <a:t>WebSocket</a:t>
          </a:r>
          <a:endParaRPr lang="ru-RU" dirty="0"/>
        </a:p>
      </dgm:t>
    </dgm:pt>
    <dgm:pt modelId="{A384456C-EBF0-4CE6-9CC1-D272B9BF8EA0}" type="parTrans" cxnId="{D756D172-A6D9-441A-BEC4-665B916522A8}">
      <dgm:prSet/>
      <dgm:spPr/>
      <dgm:t>
        <a:bodyPr/>
        <a:lstStyle/>
        <a:p>
          <a:endParaRPr lang="ru-RU"/>
        </a:p>
      </dgm:t>
    </dgm:pt>
    <dgm:pt modelId="{5800851B-3063-48FF-90CD-B4E97FED874D}" type="sibTrans" cxnId="{D756D172-A6D9-441A-BEC4-665B916522A8}">
      <dgm:prSet/>
      <dgm:spPr/>
      <dgm:t>
        <a:bodyPr/>
        <a:lstStyle/>
        <a:p>
          <a:endParaRPr lang="ru-RU"/>
        </a:p>
      </dgm:t>
    </dgm:pt>
    <dgm:pt modelId="{A4B2237C-5790-433C-BA92-2D2E2D27A581}">
      <dgm:prSet phldrT="[Text]"/>
      <dgm:spPr/>
      <dgm:t>
        <a:bodyPr/>
        <a:lstStyle/>
        <a:p>
          <a:r>
            <a:rPr lang="en-US" dirty="0" err="1" smtClean="0"/>
            <a:t>Syslog</a:t>
          </a:r>
          <a:endParaRPr lang="ru-RU" dirty="0"/>
        </a:p>
      </dgm:t>
    </dgm:pt>
    <dgm:pt modelId="{78868533-DFFF-4A63-A081-B3B214C91105}" type="parTrans" cxnId="{81A66C01-4A40-43FF-8CA0-5321BE86DD8C}">
      <dgm:prSet/>
      <dgm:spPr/>
      <dgm:t>
        <a:bodyPr/>
        <a:lstStyle/>
        <a:p>
          <a:endParaRPr lang="ru-RU"/>
        </a:p>
      </dgm:t>
    </dgm:pt>
    <dgm:pt modelId="{CDB9257C-5404-4EE3-9EC4-E0ED313659E1}" type="sibTrans" cxnId="{81A66C01-4A40-43FF-8CA0-5321BE86DD8C}">
      <dgm:prSet/>
      <dgm:spPr/>
      <dgm:t>
        <a:bodyPr/>
        <a:lstStyle/>
        <a:p>
          <a:endParaRPr lang="ru-RU"/>
        </a:p>
      </dgm:t>
    </dgm:pt>
    <dgm:pt modelId="{39D812A8-87EF-4F3B-B6BB-8B417B296D76}">
      <dgm:prSet phldrT="[Text]"/>
      <dgm:spPr/>
      <dgm:t>
        <a:bodyPr/>
        <a:lstStyle/>
        <a:p>
          <a:r>
            <a:rPr lang="en-US" dirty="0" smtClean="0"/>
            <a:t>TCP</a:t>
          </a:r>
          <a:endParaRPr lang="ru-RU" dirty="0"/>
        </a:p>
      </dgm:t>
    </dgm:pt>
    <dgm:pt modelId="{EF106B65-A049-48B5-8726-448B049ED270}" type="parTrans" cxnId="{5B6D3E55-E29C-49A1-907F-15A7CEDA77B4}">
      <dgm:prSet/>
      <dgm:spPr/>
      <dgm:t>
        <a:bodyPr/>
        <a:lstStyle/>
        <a:p>
          <a:endParaRPr lang="ru-RU"/>
        </a:p>
      </dgm:t>
    </dgm:pt>
    <dgm:pt modelId="{6F789086-2721-41C6-84C4-F3DC1FA658CE}" type="sibTrans" cxnId="{5B6D3E55-E29C-49A1-907F-15A7CEDA77B4}">
      <dgm:prSet/>
      <dgm:spPr/>
      <dgm:t>
        <a:bodyPr/>
        <a:lstStyle/>
        <a:p>
          <a:endParaRPr lang="ru-RU"/>
        </a:p>
      </dgm:t>
    </dgm:pt>
    <dgm:pt modelId="{A74EF512-656E-499F-A4AA-4CD1069499E4}">
      <dgm:prSet phldrT="[Text]"/>
      <dgm:spPr/>
      <dgm:t>
        <a:bodyPr/>
        <a:lstStyle/>
        <a:p>
          <a:r>
            <a:rPr lang="en-US" dirty="0" smtClean="0"/>
            <a:t>File</a:t>
          </a:r>
          <a:endParaRPr lang="ru-RU" dirty="0"/>
        </a:p>
      </dgm:t>
    </dgm:pt>
    <dgm:pt modelId="{FF3CE93A-75D2-462E-8FE2-852DF6936870}" type="parTrans" cxnId="{1AB3B171-5E49-4065-8571-997687D5F0B2}">
      <dgm:prSet/>
      <dgm:spPr/>
      <dgm:t>
        <a:bodyPr/>
        <a:lstStyle/>
        <a:p>
          <a:endParaRPr lang="ru-RU"/>
        </a:p>
      </dgm:t>
    </dgm:pt>
    <dgm:pt modelId="{FA5D4D91-E6EF-4383-9AAF-B87134AFC825}" type="sibTrans" cxnId="{1AB3B171-5E49-4065-8571-997687D5F0B2}">
      <dgm:prSet/>
      <dgm:spPr/>
      <dgm:t>
        <a:bodyPr/>
        <a:lstStyle/>
        <a:p>
          <a:endParaRPr lang="ru-RU"/>
        </a:p>
      </dgm:t>
    </dgm:pt>
    <dgm:pt modelId="{8C57B2F2-36FF-4FCD-A8CA-2D01816178CF}">
      <dgm:prSet phldrT="[Text]"/>
      <dgm:spPr/>
      <dgm:t>
        <a:bodyPr/>
        <a:lstStyle/>
        <a:p>
          <a:r>
            <a:rPr lang="en-US" dirty="0" err="1" smtClean="0"/>
            <a:t>Filetr</a:t>
          </a:r>
          <a:endParaRPr lang="ru-RU" dirty="0"/>
        </a:p>
      </dgm:t>
    </dgm:pt>
    <dgm:pt modelId="{C5023188-5A94-4219-947D-FFD88624D273}" type="parTrans" cxnId="{D146B357-B49E-468B-8A09-7EB858B0129F}">
      <dgm:prSet/>
      <dgm:spPr/>
      <dgm:t>
        <a:bodyPr/>
        <a:lstStyle/>
        <a:p>
          <a:endParaRPr lang="ru-RU"/>
        </a:p>
      </dgm:t>
    </dgm:pt>
    <dgm:pt modelId="{109D2DE5-F3A3-4E0B-96F8-5EA39B5225AE}" type="sibTrans" cxnId="{D146B357-B49E-468B-8A09-7EB858B0129F}">
      <dgm:prSet/>
      <dgm:spPr/>
      <dgm:t>
        <a:bodyPr/>
        <a:lstStyle/>
        <a:p>
          <a:endParaRPr lang="ru-RU"/>
        </a:p>
      </dgm:t>
    </dgm:pt>
    <dgm:pt modelId="{E8322E07-B7D9-4CBB-915B-FDDFE55B649E}">
      <dgm:prSet phldrT="[Text]"/>
      <dgm:spPr/>
      <dgm:t>
        <a:bodyPr/>
        <a:lstStyle/>
        <a:p>
          <a:r>
            <a:rPr lang="en-US" dirty="0" smtClean="0"/>
            <a:t>Tags</a:t>
          </a:r>
          <a:endParaRPr lang="ru-RU" dirty="0"/>
        </a:p>
      </dgm:t>
    </dgm:pt>
    <dgm:pt modelId="{C25D63AC-7FCD-47C0-8E84-848C8E77352A}" type="parTrans" cxnId="{97F05553-A0D2-4DCA-8567-BF3CF5F3C188}">
      <dgm:prSet/>
      <dgm:spPr/>
      <dgm:t>
        <a:bodyPr/>
        <a:lstStyle/>
        <a:p>
          <a:endParaRPr lang="ru-RU"/>
        </a:p>
      </dgm:t>
    </dgm:pt>
    <dgm:pt modelId="{EB6A1F03-481E-4DD9-A198-BD192C6D1099}" type="sibTrans" cxnId="{97F05553-A0D2-4DCA-8567-BF3CF5F3C188}">
      <dgm:prSet/>
      <dgm:spPr/>
      <dgm:t>
        <a:bodyPr/>
        <a:lstStyle/>
        <a:p>
          <a:endParaRPr lang="ru-RU"/>
        </a:p>
      </dgm:t>
    </dgm:pt>
    <dgm:pt modelId="{64432AD7-FBDE-46DB-A985-1555BD7B6B13}">
      <dgm:prSet phldrT="[Text]"/>
      <dgm:spPr/>
      <dgm:t>
        <a:bodyPr/>
        <a:lstStyle/>
        <a:p>
          <a:r>
            <a:rPr lang="en-US" dirty="0" smtClean="0"/>
            <a:t>DNS</a:t>
          </a:r>
          <a:endParaRPr lang="ru-RU" dirty="0"/>
        </a:p>
      </dgm:t>
    </dgm:pt>
    <dgm:pt modelId="{046B0CFB-0A6E-42B3-BDDD-9490A8FD42B9}" type="parTrans" cxnId="{FFD9A264-87F2-4766-AAD3-3BB7DEF85916}">
      <dgm:prSet/>
      <dgm:spPr/>
      <dgm:t>
        <a:bodyPr/>
        <a:lstStyle/>
        <a:p>
          <a:endParaRPr lang="ru-RU"/>
        </a:p>
      </dgm:t>
    </dgm:pt>
    <dgm:pt modelId="{18CCD621-425A-40ED-A74A-E3BF73AA249F}" type="sibTrans" cxnId="{FFD9A264-87F2-4766-AAD3-3BB7DEF85916}">
      <dgm:prSet/>
      <dgm:spPr/>
      <dgm:t>
        <a:bodyPr/>
        <a:lstStyle/>
        <a:p>
          <a:endParaRPr lang="ru-RU"/>
        </a:p>
      </dgm:t>
    </dgm:pt>
    <dgm:pt modelId="{70F903BA-D59D-49DF-9465-02F7D1925E0C}">
      <dgm:prSet phldrT="[Text]"/>
      <dgm:spPr/>
      <dgm:t>
        <a:bodyPr/>
        <a:lstStyle/>
        <a:p>
          <a:r>
            <a:rPr lang="en-US" dirty="0" smtClean="0"/>
            <a:t>Aggregate</a:t>
          </a:r>
          <a:endParaRPr lang="ru-RU" dirty="0"/>
        </a:p>
      </dgm:t>
    </dgm:pt>
    <dgm:pt modelId="{7E618F49-01F6-4740-99CF-723F8E855516}" type="parTrans" cxnId="{AA0B9540-FEE5-44CB-9E12-20B7EAE90B89}">
      <dgm:prSet/>
      <dgm:spPr/>
      <dgm:t>
        <a:bodyPr/>
        <a:lstStyle/>
        <a:p>
          <a:endParaRPr lang="ru-RU"/>
        </a:p>
      </dgm:t>
    </dgm:pt>
    <dgm:pt modelId="{5E204B8A-48EC-49F3-B4CF-C2CD01FB84A6}" type="sibTrans" cxnId="{AA0B9540-FEE5-44CB-9E12-20B7EAE90B89}">
      <dgm:prSet/>
      <dgm:spPr/>
      <dgm:t>
        <a:bodyPr/>
        <a:lstStyle/>
        <a:p>
          <a:endParaRPr lang="ru-RU"/>
        </a:p>
      </dgm:t>
    </dgm:pt>
    <dgm:pt modelId="{606F50BB-3ADB-45FC-9620-4F8A02EC98A7}">
      <dgm:prSet phldrT="[Text]"/>
      <dgm:spPr/>
      <dgm:t>
        <a:bodyPr/>
        <a:lstStyle/>
        <a:p>
          <a:r>
            <a:rPr lang="en-US" dirty="0" smtClean="0"/>
            <a:t>JSON</a:t>
          </a:r>
          <a:endParaRPr lang="ru-RU" dirty="0"/>
        </a:p>
      </dgm:t>
    </dgm:pt>
    <dgm:pt modelId="{811915DB-7E1A-49A2-9B85-8E011B1974EB}" type="parTrans" cxnId="{FD6FE71A-82F1-4165-B753-0B7F8D910FB3}">
      <dgm:prSet/>
      <dgm:spPr/>
      <dgm:t>
        <a:bodyPr/>
        <a:lstStyle/>
        <a:p>
          <a:endParaRPr lang="ru-RU"/>
        </a:p>
      </dgm:t>
    </dgm:pt>
    <dgm:pt modelId="{4057114C-B2F5-4AB3-9600-ED2DB6C25FEE}" type="sibTrans" cxnId="{FD6FE71A-82F1-4165-B753-0B7F8D910FB3}">
      <dgm:prSet/>
      <dgm:spPr/>
      <dgm:t>
        <a:bodyPr/>
        <a:lstStyle/>
        <a:p>
          <a:endParaRPr lang="ru-RU"/>
        </a:p>
      </dgm:t>
    </dgm:pt>
    <dgm:pt modelId="{1B479EC1-63D5-4398-8CDF-B8B4717228DF}">
      <dgm:prSet phldrT="[Text]"/>
      <dgm:spPr/>
      <dgm:t>
        <a:bodyPr/>
        <a:lstStyle/>
        <a:p>
          <a:r>
            <a:rPr lang="en-US" dirty="0" smtClean="0"/>
            <a:t>XML</a:t>
          </a:r>
          <a:endParaRPr lang="ru-RU" dirty="0"/>
        </a:p>
      </dgm:t>
    </dgm:pt>
    <dgm:pt modelId="{52F94B60-2590-444C-8F59-FFDDF8B4D64B}" type="parTrans" cxnId="{0A226B34-2CB4-453C-8AA8-EC6C7ED270E5}">
      <dgm:prSet/>
      <dgm:spPr/>
      <dgm:t>
        <a:bodyPr/>
        <a:lstStyle/>
        <a:p>
          <a:endParaRPr lang="ru-RU"/>
        </a:p>
      </dgm:t>
    </dgm:pt>
    <dgm:pt modelId="{5F36CB1E-F856-4AAB-9DAC-99F7DE8C7077}" type="sibTrans" cxnId="{0A226B34-2CB4-453C-8AA8-EC6C7ED270E5}">
      <dgm:prSet/>
      <dgm:spPr/>
      <dgm:t>
        <a:bodyPr/>
        <a:lstStyle/>
        <a:p>
          <a:endParaRPr lang="ru-RU"/>
        </a:p>
      </dgm:t>
    </dgm:pt>
    <dgm:pt modelId="{2240F498-CEC3-490F-8BBA-158AD5515739}">
      <dgm:prSet phldrT="[Text]"/>
      <dgm:spPr/>
      <dgm:t>
        <a:bodyPr/>
        <a:lstStyle/>
        <a:p>
          <a:r>
            <a:rPr lang="en-US" dirty="0" smtClean="0"/>
            <a:t>Graphite</a:t>
          </a:r>
          <a:endParaRPr lang="ru-RU" dirty="0"/>
        </a:p>
      </dgm:t>
    </dgm:pt>
    <dgm:pt modelId="{718791A2-385C-46EB-A9B2-C2AC88C07A58}" type="parTrans" cxnId="{428250CF-96F3-4442-BCCB-2C36B242BBA1}">
      <dgm:prSet/>
      <dgm:spPr/>
      <dgm:t>
        <a:bodyPr/>
        <a:lstStyle/>
        <a:p>
          <a:endParaRPr lang="ru-RU"/>
        </a:p>
      </dgm:t>
    </dgm:pt>
    <dgm:pt modelId="{DFE04760-484B-4AD3-B93B-7042ED44A822}" type="sibTrans" cxnId="{428250CF-96F3-4442-BCCB-2C36B242BBA1}">
      <dgm:prSet/>
      <dgm:spPr/>
      <dgm:t>
        <a:bodyPr/>
        <a:lstStyle/>
        <a:p>
          <a:endParaRPr lang="ru-RU"/>
        </a:p>
      </dgm:t>
    </dgm:pt>
    <dgm:pt modelId="{DC39E9FD-483F-41E9-9B97-83B8F40598E4}">
      <dgm:prSet phldrT="[Text]"/>
      <dgm:spPr/>
      <dgm:t>
        <a:bodyPr/>
        <a:lstStyle/>
        <a:p>
          <a:r>
            <a:rPr lang="en-US" dirty="0" err="1" smtClean="0"/>
            <a:t>Nagios</a:t>
          </a:r>
          <a:endParaRPr lang="ru-RU" dirty="0"/>
        </a:p>
      </dgm:t>
    </dgm:pt>
    <dgm:pt modelId="{F0785418-9E1B-4675-A8E5-1874828C706F}" type="parTrans" cxnId="{3E6CF2C3-1CE9-4CF8-9F03-73EC2C97503E}">
      <dgm:prSet/>
      <dgm:spPr/>
      <dgm:t>
        <a:bodyPr/>
        <a:lstStyle/>
        <a:p>
          <a:endParaRPr lang="ru-RU"/>
        </a:p>
      </dgm:t>
    </dgm:pt>
    <dgm:pt modelId="{9A5DEF69-DC63-4B68-9902-985FA6CEB465}" type="sibTrans" cxnId="{3E6CF2C3-1CE9-4CF8-9F03-73EC2C97503E}">
      <dgm:prSet/>
      <dgm:spPr/>
      <dgm:t>
        <a:bodyPr/>
        <a:lstStyle/>
        <a:p>
          <a:endParaRPr lang="ru-RU"/>
        </a:p>
      </dgm:t>
    </dgm:pt>
    <dgm:pt modelId="{C3101013-7A16-4F85-B4DD-B7F7C8DBB276}">
      <dgm:prSet phldrT="[Text]"/>
      <dgm:spPr/>
      <dgm:t>
        <a:bodyPr/>
        <a:lstStyle/>
        <a:p>
          <a:r>
            <a:rPr lang="en-US" dirty="0" smtClean="0"/>
            <a:t>Riemann</a:t>
          </a:r>
          <a:endParaRPr lang="ru-RU" dirty="0"/>
        </a:p>
      </dgm:t>
    </dgm:pt>
    <dgm:pt modelId="{1CEB96EC-92E7-43C5-821F-FABB80B46D79}" type="parTrans" cxnId="{CEDB13D0-4E3C-424C-8138-F332008E05B5}">
      <dgm:prSet/>
      <dgm:spPr/>
      <dgm:t>
        <a:bodyPr/>
        <a:lstStyle/>
        <a:p>
          <a:endParaRPr lang="ru-RU"/>
        </a:p>
      </dgm:t>
    </dgm:pt>
    <dgm:pt modelId="{1769F72A-F2C0-48C9-860C-AAB9B5588007}" type="sibTrans" cxnId="{CEDB13D0-4E3C-424C-8138-F332008E05B5}">
      <dgm:prSet/>
      <dgm:spPr/>
      <dgm:t>
        <a:bodyPr/>
        <a:lstStyle/>
        <a:p>
          <a:endParaRPr lang="ru-RU"/>
        </a:p>
      </dgm:t>
    </dgm:pt>
    <dgm:pt modelId="{48603A0E-DC3E-44B0-A15E-26A4F2ACF086}">
      <dgm:prSet phldrT="[Text]"/>
      <dgm:spPr/>
      <dgm:t>
        <a:bodyPr/>
        <a:lstStyle/>
        <a:p>
          <a:r>
            <a:rPr lang="en-US" dirty="0" err="1" smtClean="0"/>
            <a:t>Redis</a:t>
          </a:r>
          <a:endParaRPr lang="ru-RU" dirty="0"/>
        </a:p>
      </dgm:t>
    </dgm:pt>
    <dgm:pt modelId="{31F5F262-7D4F-45AC-9DF0-4A022AF20542}" type="parTrans" cxnId="{183414F2-E4F2-4CDC-84A5-51CC17996F6E}">
      <dgm:prSet/>
      <dgm:spPr/>
      <dgm:t>
        <a:bodyPr/>
        <a:lstStyle/>
        <a:p>
          <a:endParaRPr lang="ru-RU"/>
        </a:p>
      </dgm:t>
    </dgm:pt>
    <dgm:pt modelId="{9406D52D-144E-4A15-9DC0-B82A02BDCDEF}" type="sibTrans" cxnId="{183414F2-E4F2-4CDC-84A5-51CC17996F6E}">
      <dgm:prSet/>
      <dgm:spPr/>
      <dgm:t>
        <a:bodyPr/>
        <a:lstStyle/>
        <a:p>
          <a:endParaRPr lang="ru-RU"/>
        </a:p>
      </dgm:t>
    </dgm:pt>
    <dgm:pt modelId="{0B82FD34-927A-45AA-9957-7BFFAB0EFA81}">
      <dgm:prSet phldrT="[Text]"/>
      <dgm:spPr/>
      <dgm:t>
        <a:bodyPr/>
        <a:lstStyle/>
        <a:p>
          <a:r>
            <a:rPr lang="en-US" dirty="0" err="1" smtClean="0"/>
            <a:t>Riak</a:t>
          </a:r>
          <a:endParaRPr lang="ru-RU" dirty="0"/>
        </a:p>
      </dgm:t>
    </dgm:pt>
    <dgm:pt modelId="{B58C68AA-7C03-4A35-B8A4-0AE858A9880C}" type="parTrans" cxnId="{1C96ACE3-DCDD-40F0-9026-B83966BE39A0}">
      <dgm:prSet/>
      <dgm:spPr/>
      <dgm:t>
        <a:bodyPr/>
        <a:lstStyle/>
        <a:p>
          <a:endParaRPr lang="ru-RU"/>
        </a:p>
      </dgm:t>
    </dgm:pt>
    <dgm:pt modelId="{0A6042CE-E727-4B3B-9878-112319D27841}" type="sibTrans" cxnId="{1C96ACE3-DCDD-40F0-9026-B83966BE39A0}">
      <dgm:prSet/>
      <dgm:spPr/>
      <dgm:t>
        <a:bodyPr/>
        <a:lstStyle/>
        <a:p>
          <a:endParaRPr lang="ru-RU"/>
        </a:p>
      </dgm:t>
    </dgm:pt>
    <dgm:pt modelId="{FABF9AC7-A351-4932-9544-37794ECF6829}">
      <dgm:prSet phldrT="[Text]"/>
      <dgm:spPr/>
      <dgm:t>
        <a:bodyPr/>
        <a:lstStyle/>
        <a:p>
          <a:r>
            <a:rPr lang="en-US" dirty="0" err="1" smtClean="0"/>
            <a:t>MongoDB</a:t>
          </a:r>
          <a:endParaRPr lang="ru-RU" dirty="0"/>
        </a:p>
      </dgm:t>
    </dgm:pt>
    <dgm:pt modelId="{0C2FBE20-42AC-41F8-9A34-BB42802B015D}" type="parTrans" cxnId="{07AA4151-0E4F-452E-94A3-5428FB75B9A0}">
      <dgm:prSet/>
      <dgm:spPr/>
      <dgm:t>
        <a:bodyPr/>
        <a:lstStyle/>
        <a:p>
          <a:endParaRPr lang="ru-RU"/>
        </a:p>
      </dgm:t>
    </dgm:pt>
    <dgm:pt modelId="{4511979B-5CBE-4789-A7C8-C9DC3243F61E}" type="sibTrans" cxnId="{07AA4151-0E4F-452E-94A3-5428FB75B9A0}">
      <dgm:prSet/>
      <dgm:spPr/>
      <dgm:t>
        <a:bodyPr/>
        <a:lstStyle/>
        <a:p>
          <a:endParaRPr lang="ru-RU"/>
        </a:p>
      </dgm:t>
    </dgm:pt>
    <dgm:pt modelId="{1B43EF96-E5BB-47D5-B009-658E416194A0}">
      <dgm:prSet phldrT="[Text]"/>
      <dgm:spPr/>
      <dgm:t>
        <a:bodyPr/>
        <a:lstStyle/>
        <a:p>
          <a:r>
            <a:rPr lang="en-US" dirty="0" smtClean="0"/>
            <a:t>IRC</a:t>
          </a:r>
          <a:endParaRPr lang="ru-RU" dirty="0"/>
        </a:p>
      </dgm:t>
    </dgm:pt>
    <dgm:pt modelId="{E22E8A70-DC43-46C7-B8D0-F8EAA3D49A20}" type="parTrans" cxnId="{AF4D2CC8-C481-4055-AA80-20984D10E33C}">
      <dgm:prSet/>
      <dgm:spPr/>
      <dgm:t>
        <a:bodyPr/>
        <a:lstStyle/>
        <a:p>
          <a:endParaRPr lang="ru-RU"/>
        </a:p>
      </dgm:t>
    </dgm:pt>
    <dgm:pt modelId="{C87F4603-B0D7-4841-9A8C-619CE0969824}" type="sibTrans" cxnId="{AF4D2CC8-C481-4055-AA80-20984D10E33C}">
      <dgm:prSet/>
      <dgm:spPr/>
      <dgm:t>
        <a:bodyPr/>
        <a:lstStyle/>
        <a:p>
          <a:endParaRPr lang="ru-RU"/>
        </a:p>
      </dgm:t>
    </dgm:pt>
    <dgm:pt modelId="{27E2488D-46C2-4BF8-874C-1BD614EBDDE3}">
      <dgm:prSet phldrT="[Text]"/>
      <dgm:spPr/>
      <dgm:t>
        <a:bodyPr/>
        <a:lstStyle/>
        <a:p>
          <a:r>
            <a:rPr lang="en-US" dirty="0" smtClean="0"/>
            <a:t>IMAP</a:t>
          </a:r>
          <a:endParaRPr lang="ru-RU" dirty="0"/>
        </a:p>
      </dgm:t>
    </dgm:pt>
    <dgm:pt modelId="{C8615215-A5BB-4C8F-9E5E-DF53BF3CBE40}" type="parTrans" cxnId="{7784BBBC-A6AB-4586-86C1-648B3105A9A2}">
      <dgm:prSet/>
      <dgm:spPr/>
      <dgm:t>
        <a:bodyPr/>
        <a:lstStyle/>
        <a:p>
          <a:endParaRPr lang="ru-RU"/>
        </a:p>
      </dgm:t>
    </dgm:pt>
    <dgm:pt modelId="{536064BC-A13C-47A2-A16B-2E4DBC92A639}" type="sibTrans" cxnId="{7784BBBC-A6AB-4586-86C1-648B3105A9A2}">
      <dgm:prSet/>
      <dgm:spPr/>
      <dgm:t>
        <a:bodyPr/>
        <a:lstStyle/>
        <a:p>
          <a:endParaRPr lang="ru-RU"/>
        </a:p>
      </dgm:t>
    </dgm:pt>
    <dgm:pt modelId="{8FCFAFD8-3E2A-491A-B431-CA3B22042E94}" type="pres">
      <dgm:prSet presAssocID="{4B224FAF-4767-43EE-B195-E5169AAE3C97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50D4367-4381-4125-A3FB-FAB151B9E426}" type="pres">
      <dgm:prSet presAssocID="{91D3976D-D3C0-43EE-90C5-427FE884B1E1}" presName="composite" presStyleCnt="0"/>
      <dgm:spPr/>
      <dgm:t>
        <a:bodyPr/>
        <a:lstStyle/>
        <a:p>
          <a:endParaRPr lang="en-US"/>
        </a:p>
      </dgm:t>
    </dgm:pt>
    <dgm:pt modelId="{48E7ACC7-6E68-4ABD-A094-CE7B491770FE}" type="pres">
      <dgm:prSet presAssocID="{91D3976D-D3C0-43EE-90C5-427FE884B1E1}" presName="parTx" presStyleLbl="alignNode1" presStyleIdx="0" presStyleCnt="3" custFlipVert="1" custScaleY="5483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B3A5B57-5331-4D9C-A4C6-3F51F3DD2E79}" type="pres">
      <dgm:prSet presAssocID="{91D3976D-D3C0-43EE-90C5-427FE884B1E1}" presName="desTx" presStyleLbl="align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78CD9E0C-C179-449E-B1DB-AEBE0800CC1E}" type="pres">
      <dgm:prSet presAssocID="{776410E5-52AE-4B08-B705-2DDACF11183A}" presName="space" presStyleCnt="0"/>
      <dgm:spPr/>
      <dgm:t>
        <a:bodyPr/>
        <a:lstStyle/>
        <a:p>
          <a:endParaRPr lang="en-US"/>
        </a:p>
      </dgm:t>
    </dgm:pt>
    <dgm:pt modelId="{63AD3421-BA13-41A3-ADF5-C8CDCC636C65}" type="pres">
      <dgm:prSet presAssocID="{0281F7A7-D4D8-4544-9F31-14762F1C79AA}" presName="composite" presStyleCnt="0"/>
      <dgm:spPr/>
      <dgm:t>
        <a:bodyPr/>
        <a:lstStyle/>
        <a:p>
          <a:endParaRPr lang="en-US"/>
        </a:p>
      </dgm:t>
    </dgm:pt>
    <dgm:pt modelId="{479FB177-A694-4778-A3E0-F364E1955B29}" type="pres">
      <dgm:prSet presAssocID="{0281F7A7-D4D8-4544-9F31-14762F1C79AA}" presName="parTx" presStyleLbl="alignNode1" presStyleIdx="1" presStyleCnt="3" custFlipVert="1" custScaleY="5483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750C6C2B-DC61-4815-BB17-36F26DFEEDB7}" type="pres">
      <dgm:prSet presAssocID="{0281F7A7-D4D8-4544-9F31-14762F1C79AA}" presName="desTx" presStyleLbl="align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0BAB3040-7DAE-4230-93AE-91EEFD698603}" type="pres">
      <dgm:prSet presAssocID="{3B937289-4C07-4134-B0D1-B7420CB24681}" presName="space" presStyleCnt="0"/>
      <dgm:spPr/>
      <dgm:t>
        <a:bodyPr/>
        <a:lstStyle/>
        <a:p>
          <a:endParaRPr lang="en-US"/>
        </a:p>
      </dgm:t>
    </dgm:pt>
    <dgm:pt modelId="{A71543E9-692D-4106-9E4E-BB911FDC399C}" type="pres">
      <dgm:prSet presAssocID="{DAAD083C-2BF9-41F4-96D9-43D4555C24AF}" presName="composite" presStyleCnt="0"/>
      <dgm:spPr/>
      <dgm:t>
        <a:bodyPr/>
        <a:lstStyle/>
        <a:p>
          <a:endParaRPr lang="en-US"/>
        </a:p>
      </dgm:t>
    </dgm:pt>
    <dgm:pt modelId="{93ED7ADD-C929-4142-B281-6E41780D29D4}" type="pres">
      <dgm:prSet presAssocID="{DAAD083C-2BF9-41F4-96D9-43D4555C24AF}" presName="parTx" presStyleLbl="alignNode1" presStyleIdx="2" presStyleCnt="3" custFlipVert="1" custScaleY="5483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F685F667-905E-4192-8FB3-D2B017F8B5F6}" type="pres">
      <dgm:prSet presAssocID="{DAAD083C-2BF9-41F4-96D9-43D4555C24AF}" presName="desTx" presStyleLbl="align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24F01BAC-8807-427F-9F58-811F2925EF1F}" type="presOf" srcId="{1B43EF96-E5BB-47D5-B009-658E416194A0}" destId="{CB3A5B57-5331-4D9C-A4C6-3F51F3DD2E79}" srcOrd="0" destOrd="6" presId="urn:microsoft.com/office/officeart/2005/8/layout/hList1"/>
    <dgm:cxn modelId="{C106FB73-0C88-4447-9ABE-67690DC4AC86}" type="presOf" srcId="{27E2488D-46C2-4BF8-874C-1BD614EBDDE3}" destId="{CB3A5B57-5331-4D9C-A4C6-3F51F3DD2E79}" srcOrd="0" destOrd="7" presId="urn:microsoft.com/office/officeart/2005/8/layout/hList1"/>
    <dgm:cxn modelId="{F73302B8-0730-40B1-A7A1-D1834C510032}" type="presOf" srcId="{1F511665-02D0-4DAE-A825-33BC4F9B954C}" destId="{CB3A5B57-5331-4D9C-A4C6-3F51F3DD2E79}" srcOrd="0" destOrd="4" presId="urn:microsoft.com/office/officeart/2005/8/layout/hList1"/>
    <dgm:cxn modelId="{7EB6999A-D84C-4E84-A26E-E57DC1211F7D}" srcId="{DAAD083C-2BF9-41F4-96D9-43D4555C24AF}" destId="{F3FCD1AD-51B6-499A-B18D-2BBD556AD2B6}" srcOrd="0" destOrd="0" parTransId="{6172B927-4D1F-43C0-8106-DBB563F855F9}" sibTransId="{47A623E4-6CC8-47A5-887F-9FC1B88C6ACA}"/>
    <dgm:cxn modelId="{F357B959-7DBB-4FA1-BA14-1CE3CBF82EE0}" type="presOf" srcId="{2240F498-CEC3-490F-8BBA-158AD5515739}" destId="{F685F667-905E-4192-8FB3-D2B017F8B5F6}" srcOrd="0" destOrd="1" presId="urn:microsoft.com/office/officeart/2005/8/layout/hList1"/>
    <dgm:cxn modelId="{CB970634-9449-4AE2-B29D-7BD026FA1CF8}" srcId="{DAAD083C-2BF9-41F4-96D9-43D4555C24AF}" destId="{DFF24450-BB1D-4384-96D0-A22C359066C6}" srcOrd="4" destOrd="0" parTransId="{AA65E616-F099-4BF6-824E-844CBD2A58A0}" sibTransId="{B56553CC-EF5D-4EEC-AD08-3A4480F1A6E2}"/>
    <dgm:cxn modelId="{ADF9BEB4-EFC8-435E-8299-8EBB6F1FE624}" type="presOf" srcId="{70F903BA-D59D-49DF-9465-02F7D1925E0C}" destId="{750C6C2B-DC61-4815-BB17-36F26DFEEDB7}" srcOrd="0" destOrd="5" presId="urn:microsoft.com/office/officeart/2005/8/layout/hList1"/>
    <dgm:cxn modelId="{F31334E4-AFAB-4C97-82E4-46BBCCEBE6F9}" type="presOf" srcId="{8C57B2F2-36FF-4FCD-A8CA-2D01816178CF}" destId="{750C6C2B-DC61-4815-BB17-36F26DFEEDB7}" srcOrd="0" destOrd="2" presId="urn:microsoft.com/office/officeart/2005/8/layout/hList1"/>
    <dgm:cxn modelId="{3E6CF2C3-1CE9-4CF8-9F03-73EC2C97503E}" srcId="{DAAD083C-2BF9-41F4-96D9-43D4555C24AF}" destId="{DC39E9FD-483F-41E9-9B97-83B8F40598E4}" srcOrd="2" destOrd="0" parTransId="{F0785418-9E1B-4675-A8E5-1874828C706F}" sibTransId="{9A5DEF69-DC63-4B68-9902-985FA6CEB465}"/>
    <dgm:cxn modelId="{3283D69C-9604-41D2-B28B-D1FF1FFAD26B}" srcId="{4B224FAF-4767-43EE-B195-E5169AAE3C97}" destId="{91D3976D-D3C0-43EE-90C5-427FE884B1E1}" srcOrd="0" destOrd="0" parTransId="{5C98F297-9A13-475F-90AD-F5D852A6C4B9}" sibTransId="{776410E5-52AE-4B08-B705-2DDACF11183A}"/>
    <dgm:cxn modelId="{428250CF-96F3-4442-BCCB-2C36B242BBA1}" srcId="{DAAD083C-2BF9-41F4-96D9-43D4555C24AF}" destId="{2240F498-CEC3-490F-8BBA-158AD5515739}" srcOrd="1" destOrd="0" parTransId="{718791A2-385C-46EB-A9B2-C2AC88C07A58}" sibTransId="{DFE04760-484B-4AD3-B93B-7042ED44A822}"/>
    <dgm:cxn modelId="{183414F2-E4F2-4CDC-84A5-51CC17996F6E}" srcId="{DAAD083C-2BF9-41F4-96D9-43D4555C24AF}" destId="{48603A0E-DC3E-44B0-A15E-26A4F2ACF086}" srcOrd="5" destOrd="0" parTransId="{31F5F262-7D4F-45AC-9DF0-4A022AF20542}" sibTransId="{9406D52D-144E-4A15-9DC0-B82A02BDCDEF}"/>
    <dgm:cxn modelId="{5826A126-9CE8-4F32-889B-C248E99FA6C3}" type="presOf" srcId="{48603A0E-DC3E-44B0-A15E-26A4F2ACF086}" destId="{F685F667-905E-4192-8FB3-D2B017F8B5F6}" srcOrd="0" destOrd="5" presId="urn:microsoft.com/office/officeart/2005/8/layout/hList1"/>
    <dgm:cxn modelId="{07AA4151-0E4F-452E-94A3-5428FB75B9A0}" srcId="{DAAD083C-2BF9-41F4-96D9-43D4555C24AF}" destId="{FABF9AC7-A351-4932-9544-37794ECF6829}" srcOrd="7" destOrd="0" parTransId="{0C2FBE20-42AC-41F8-9A34-BB42802B015D}" sibTransId="{4511979B-5CBE-4789-A7C8-C9DC3243F61E}"/>
    <dgm:cxn modelId="{FD6FE71A-82F1-4165-B753-0B7F8D910FB3}" srcId="{0281F7A7-D4D8-4544-9F31-14762F1C79AA}" destId="{606F50BB-3ADB-45FC-9620-4F8A02EC98A7}" srcOrd="6" destOrd="0" parTransId="{811915DB-7E1A-49A2-9B85-8E011B1974EB}" sibTransId="{4057114C-B2F5-4AB3-9600-ED2DB6C25FEE}"/>
    <dgm:cxn modelId="{DC084D10-8005-4F5F-9697-A203E2962C4D}" type="presOf" srcId="{39D812A8-87EF-4F3B-B6BB-8B417B296D76}" destId="{CB3A5B57-5331-4D9C-A4C6-3F51F3DD2E79}" srcOrd="0" destOrd="1" presId="urn:microsoft.com/office/officeart/2005/8/layout/hList1"/>
    <dgm:cxn modelId="{EEA80A6C-B320-47A2-9A9D-1F3AEBA8184A}" type="presOf" srcId="{DFF24450-BB1D-4384-96D0-A22C359066C6}" destId="{F685F667-905E-4192-8FB3-D2B017F8B5F6}" srcOrd="0" destOrd="4" presId="urn:microsoft.com/office/officeart/2005/8/layout/hList1"/>
    <dgm:cxn modelId="{1AB3B171-5E49-4065-8571-997687D5F0B2}" srcId="{91D3976D-D3C0-43EE-90C5-427FE884B1E1}" destId="{A74EF512-656E-499F-A4AA-4CD1069499E4}" srcOrd="0" destOrd="0" parTransId="{FF3CE93A-75D2-462E-8FE2-852DF6936870}" sibTransId="{FA5D4D91-E6EF-4383-9AAF-B87134AFC825}"/>
    <dgm:cxn modelId="{C3A5286A-0325-4A59-9F9C-F053E9F06D13}" type="presOf" srcId="{F3FCD1AD-51B6-499A-B18D-2BBD556AD2B6}" destId="{F685F667-905E-4192-8FB3-D2B017F8B5F6}" srcOrd="0" destOrd="0" presId="urn:microsoft.com/office/officeart/2005/8/layout/hList1"/>
    <dgm:cxn modelId="{0D326725-5528-4096-9B47-50B3D3B7DF73}" type="presOf" srcId="{0281F7A7-D4D8-4544-9F31-14762F1C79AA}" destId="{479FB177-A694-4778-A3E0-F364E1955B29}" srcOrd="0" destOrd="0" presId="urn:microsoft.com/office/officeart/2005/8/layout/hList1"/>
    <dgm:cxn modelId="{A4D57F80-B8BA-4866-8898-FE71DC69D40F}" type="presOf" srcId="{606F50BB-3ADB-45FC-9620-4F8A02EC98A7}" destId="{750C6C2B-DC61-4815-BB17-36F26DFEEDB7}" srcOrd="0" destOrd="6" presId="urn:microsoft.com/office/officeart/2005/8/layout/hList1"/>
    <dgm:cxn modelId="{3CB53022-9C19-4E31-BF1A-E37DAC562DFB}" srcId="{91D3976D-D3C0-43EE-90C5-427FE884B1E1}" destId="{AF855B8F-3E79-48C7-BD7D-1F28CC1EDA0D}" srcOrd="2" destOrd="0" parTransId="{04096545-C344-4508-8878-82D5381DEF10}" sibTransId="{4E1DF848-0357-45A1-81CF-D66D170CCFC3}"/>
    <dgm:cxn modelId="{CEDB13D0-4E3C-424C-8138-F332008E05B5}" srcId="{DAAD083C-2BF9-41F4-96D9-43D4555C24AF}" destId="{C3101013-7A16-4F85-B4DD-B7F7C8DBB276}" srcOrd="3" destOrd="0" parTransId="{1CEB96EC-92E7-43C5-821F-FABB80B46D79}" sibTransId="{1769F72A-F2C0-48C9-860C-AAB9B5588007}"/>
    <dgm:cxn modelId="{97F05553-A0D2-4DCA-8567-BF3CF5F3C188}" srcId="{0281F7A7-D4D8-4544-9F31-14762F1C79AA}" destId="{E8322E07-B7D9-4CBB-915B-FDDFE55B649E}" srcOrd="3" destOrd="0" parTransId="{C25D63AC-7FCD-47C0-8E84-848C8E77352A}" sibTransId="{EB6A1F03-481E-4DD9-A198-BD192C6D1099}"/>
    <dgm:cxn modelId="{7784BBBC-A6AB-4586-86C1-648B3105A9A2}" srcId="{91D3976D-D3C0-43EE-90C5-427FE884B1E1}" destId="{27E2488D-46C2-4BF8-874C-1BD614EBDDE3}" srcOrd="7" destOrd="0" parTransId="{C8615215-A5BB-4C8F-9E5E-DF53BF3CBE40}" sibTransId="{536064BC-A13C-47A2-A16B-2E4DBC92A639}"/>
    <dgm:cxn modelId="{4C75576B-3A1D-4A0F-B1CB-D1F93FB0FA8D}" type="presOf" srcId="{AF855B8F-3E79-48C7-BD7D-1F28CC1EDA0D}" destId="{CB3A5B57-5331-4D9C-A4C6-3F51F3DD2E79}" srcOrd="0" destOrd="2" presId="urn:microsoft.com/office/officeart/2005/8/layout/hList1"/>
    <dgm:cxn modelId="{EE922D33-5281-40CA-AEA5-03043654CE6E}" srcId="{4B224FAF-4767-43EE-B195-E5169AAE3C97}" destId="{0281F7A7-D4D8-4544-9F31-14762F1C79AA}" srcOrd="1" destOrd="0" parTransId="{6D45FB3E-4233-44B2-84EE-F3AD8944F710}" sibTransId="{3B937289-4C07-4134-B0D1-B7420CB24681}"/>
    <dgm:cxn modelId="{4A990E05-DE26-4D28-AC0A-E4DF119566AF}" type="presOf" srcId="{91D3976D-D3C0-43EE-90C5-427FE884B1E1}" destId="{48E7ACC7-6E68-4ABD-A094-CE7B491770FE}" srcOrd="0" destOrd="0" presId="urn:microsoft.com/office/officeart/2005/8/layout/hList1"/>
    <dgm:cxn modelId="{45B88D01-4589-4EF9-93AF-FD44180AA5C8}" type="presOf" srcId="{4B224FAF-4767-43EE-B195-E5169AAE3C97}" destId="{8FCFAFD8-3E2A-491A-B431-CA3B22042E94}" srcOrd="0" destOrd="0" presId="urn:microsoft.com/office/officeart/2005/8/layout/hList1"/>
    <dgm:cxn modelId="{20DA0808-998C-4E18-AE8A-DE2955C8239B}" srcId="{4B224FAF-4767-43EE-B195-E5169AAE3C97}" destId="{DAAD083C-2BF9-41F4-96D9-43D4555C24AF}" srcOrd="2" destOrd="0" parTransId="{06A6CFE2-38A3-47AF-84E9-BEF7786B8874}" sibTransId="{759D26AF-E813-48FA-80F7-F889DCF2DD57}"/>
    <dgm:cxn modelId="{A5986F7B-FF6E-445A-A29C-8E34751372E0}" type="presOf" srcId="{DC39E9FD-483F-41E9-9B97-83B8F40598E4}" destId="{F685F667-905E-4192-8FB3-D2B017F8B5F6}" srcOrd="0" destOrd="2" presId="urn:microsoft.com/office/officeart/2005/8/layout/hList1"/>
    <dgm:cxn modelId="{D756D172-A6D9-441A-BEC4-665B916522A8}" srcId="{91D3976D-D3C0-43EE-90C5-427FE884B1E1}" destId="{1F511665-02D0-4DAE-A825-33BC4F9B954C}" srcOrd="4" destOrd="0" parTransId="{A384456C-EBF0-4CE6-9CC1-D272B9BF8EA0}" sibTransId="{5800851B-3063-48FF-90CD-B4E97FED874D}"/>
    <dgm:cxn modelId="{44838015-B0FC-474C-8F7E-DCF51664F7D0}" type="presOf" srcId="{A4B2237C-5790-433C-BA92-2D2E2D27A581}" destId="{CB3A5B57-5331-4D9C-A4C6-3F51F3DD2E79}" srcOrd="0" destOrd="5" presId="urn:microsoft.com/office/officeart/2005/8/layout/hList1"/>
    <dgm:cxn modelId="{FFD9A264-87F2-4766-AAD3-3BB7DEF85916}" srcId="{0281F7A7-D4D8-4544-9F31-14762F1C79AA}" destId="{64432AD7-FBDE-46DB-A985-1555BD7B6B13}" srcOrd="4" destOrd="0" parTransId="{046B0CFB-0A6E-42B3-BDDD-9490A8FD42B9}" sibTransId="{18CCD621-425A-40ED-A74A-E3BF73AA249F}"/>
    <dgm:cxn modelId="{BF8E7E67-1950-493F-8353-7B53E286A577}" type="presOf" srcId="{64432AD7-FBDE-46DB-A985-1555BD7B6B13}" destId="{750C6C2B-DC61-4815-BB17-36F26DFEEDB7}" srcOrd="0" destOrd="4" presId="urn:microsoft.com/office/officeart/2005/8/layout/hList1"/>
    <dgm:cxn modelId="{81A66C01-4A40-43FF-8CA0-5321BE86DD8C}" srcId="{91D3976D-D3C0-43EE-90C5-427FE884B1E1}" destId="{A4B2237C-5790-433C-BA92-2D2E2D27A581}" srcOrd="5" destOrd="0" parTransId="{78868533-DFFF-4A63-A081-B3B214C91105}" sibTransId="{CDB9257C-5404-4EE3-9EC4-E0ED313659E1}"/>
    <dgm:cxn modelId="{87081CB8-175A-4C1D-89A3-2DAB61A6302B}" type="presOf" srcId="{FABF9AC7-A351-4932-9544-37794ECF6829}" destId="{F685F667-905E-4192-8FB3-D2B017F8B5F6}" srcOrd="0" destOrd="7" presId="urn:microsoft.com/office/officeart/2005/8/layout/hList1"/>
    <dgm:cxn modelId="{1C96ACE3-DCDD-40F0-9026-B83966BE39A0}" srcId="{DAAD083C-2BF9-41F4-96D9-43D4555C24AF}" destId="{0B82FD34-927A-45AA-9957-7BFFAB0EFA81}" srcOrd="6" destOrd="0" parTransId="{B58C68AA-7C03-4A35-B8A4-0AE858A9880C}" sibTransId="{0A6042CE-E727-4B3B-9878-112319D27841}"/>
    <dgm:cxn modelId="{AA0B9540-FEE5-44CB-9E12-20B7EAE90B89}" srcId="{0281F7A7-D4D8-4544-9F31-14762F1C79AA}" destId="{70F903BA-D59D-49DF-9465-02F7D1925E0C}" srcOrd="5" destOrd="0" parTransId="{7E618F49-01F6-4740-99CF-723F8E855516}" sibTransId="{5E204B8A-48EC-49F3-B4CF-C2CD01FB84A6}"/>
    <dgm:cxn modelId="{DA0F2E40-54E8-432A-A29C-A44B6E5EFEB9}" type="presOf" srcId="{DAAD083C-2BF9-41F4-96D9-43D4555C24AF}" destId="{93ED7ADD-C929-4142-B281-6E41780D29D4}" srcOrd="0" destOrd="0" presId="urn:microsoft.com/office/officeart/2005/8/layout/hList1"/>
    <dgm:cxn modelId="{548A2247-11A9-40A1-A0C9-FF99801AFB0D}" type="presOf" srcId="{4FBA1800-D345-4C33-BDF0-19011271E10B}" destId="{750C6C2B-DC61-4815-BB17-36F26DFEEDB7}" srcOrd="0" destOrd="1" presId="urn:microsoft.com/office/officeart/2005/8/layout/hList1"/>
    <dgm:cxn modelId="{485C8FDA-9A1E-4C93-AA1E-F89D9C26B3FE}" srcId="{91D3976D-D3C0-43EE-90C5-427FE884B1E1}" destId="{50EB89CB-EB7F-4D6E-971A-5F38367D3C50}" srcOrd="3" destOrd="0" parTransId="{7B884B34-C279-4943-AD0A-6D0CBB2940E4}" sibTransId="{DEFC626D-FC44-465A-A9F7-E1ED9B9871AE}"/>
    <dgm:cxn modelId="{825BD189-E86F-46EE-BBC3-A2B3848A7933}" type="presOf" srcId="{0B82FD34-927A-45AA-9957-7BFFAB0EFA81}" destId="{F685F667-905E-4192-8FB3-D2B017F8B5F6}" srcOrd="0" destOrd="6" presId="urn:microsoft.com/office/officeart/2005/8/layout/hList1"/>
    <dgm:cxn modelId="{463DDEA7-6708-4AB1-BE7E-E1BF2FCF5172}" type="presOf" srcId="{50EB89CB-EB7F-4D6E-971A-5F38367D3C50}" destId="{CB3A5B57-5331-4D9C-A4C6-3F51F3DD2E79}" srcOrd="0" destOrd="3" presId="urn:microsoft.com/office/officeart/2005/8/layout/hList1"/>
    <dgm:cxn modelId="{7244CAD8-C249-4E78-B0E7-D46F23BD4D53}" srcId="{0281F7A7-D4D8-4544-9F31-14762F1C79AA}" destId="{4FBA1800-D345-4C33-BDF0-19011271E10B}" srcOrd="1" destOrd="0" parTransId="{863C7490-8735-4E58-96D5-BCA32D350E91}" sibTransId="{CA1A42CF-95B3-4BFF-A2A9-E8E8F3C7A2E9}"/>
    <dgm:cxn modelId="{D507B291-D35C-4371-8933-85C7369205F1}" type="presOf" srcId="{A74EF512-656E-499F-A4AA-4CD1069499E4}" destId="{CB3A5B57-5331-4D9C-A4C6-3F51F3DD2E79}" srcOrd="0" destOrd="0" presId="urn:microsoft.com/office/officeart/2005/8/layout/hList1"/>
    <dgm:cxn modelId="{8170062A-D0D1-4C41-BE5A-73E91ECD8181}" type="presOf" srcId="{C3101013-7A16-4F85-B4DD-B7F7C8DBB276}" destId="{F685F667-905E-4192-8FB3-D2B017F8B5F6}" srcOrd="0" destOrd="3" presId="urn:microsoft.com/office/officeart/2005/8/layout/hList1"/>
    <dgm:cxn modelId="{433DF821-41B9-40C9-97E2-26A98E59FA2A}" type="presOf" srcId="{1B479EC1-63D5-4398-8CDF-B8B4717228DF}" destId="{750C6C2B-DC61-4815-BB17-36F26DFEEDB7}" srcOrd="0" destOrd="7" presId="urn:microsoft.com/office/officeart/2005/8/layout/hList1"/>
    <dgm:cxn modelId="{5B6D3E55-E29C-49A1-907F-15A7CEDA77B4}" srcId="{91D3976D-D3C0-43EE-90C5-427FE884B1E1}" destId="{39D812A8-87EF-4F3B-B6BB-8B417B296D76}" srcOrd="1" destOrd="0" parTransId="{EF106B65-A049-48B5-8726-448B049ED270}" sibTransId="{6F789086-2721-41C6-84C4-F3DC1FA658CE}"/>
    <dgm:cxn modelId="{B6D68A59-7886-4CA2-AF7F-DF30D87CCA8B}" type="presOf" srcId="{E8322E07-B7D9-4CBB-915B-FDDFE55B649E}" destId="{750C6C2B-DC61-4815-BB17-36F26DFEEDB7}" srcOrd="0" destOrd="3" presId="urn:microsoft.com/office/officeart/2005/8/layout/hList1"/>
    <dgm:cxn modelId="{AF4D2CC8-C481-4055-AA80-20984D10E33C}" srcId="{91D3976D-D3C0-43EE-90C5-427FE884B1E1}" destId="{1B43EF96-E5BB-47D5-B009-658E416194A0}" srcOrd="6" destOrd="0" parTransId="{E22E8A70-DC43-46C7-B8D0-F8EAA3D49A20}" sibTransId="{C87F4603-B0D7-4841-9A8C-619CE0969824}"/>
    <dgm:cxn modelId="{BF7F5063-7174-4B52-9AA8-0EAAE0711C22}" type="presOf" srcId="{8631FB4D-19A7-4230-ACB9-3D83E36F66F4}" destId="{750C6C2B-DC61-4815-BB17-36F26DFEEDB7}" srcOrd="0" destOrd="0" presId="urn:microsoft.com/office/officeart/2005/8/layout/hList1"/>
    <dgm:cxn modelId="{D146B357-B49E-468B-8A09-7EB858B0129F}" srcId="{0281F7A7-D4D8-4544-9F31-14762F1C79AA}" destId="{8C57B2F2-36FF-4FCD-A8CA-2D01816178CF}" srcOrd="2" destOrd="0" parTransId="{C5023188-5A94-4219-947D-FFD88624D273}" sibTransId="{109D2DE5-F3A3-4E0B-96F8-5EA39B5225AE}"/>
    <dgm:cxn modelId="{0A226B34-2CB4-453C-8AA8-EC6C7ED270E5}" srcId="{0281F7A7-D4D8-4544-9F31-14762F1C79AA}" destId="{1B479EC1-63D5-4398-8CDF-B8B4717228DF}" srcOrd="7" destOrd="0" parTransId="{52F94B60-2590-444C-8F59-FFDDF8B4D64B}" sibTransId="{5F36CB1E-F856-4AAB-9DAC-99F7DE8C7077}"/>
    <dgm:cxn modelId="{1F72FA21-2908-49BD-82B2-C440E9519B0A}" srcId="{0281F7A7-D4D8-4544-9F31-14762F1C79AA}" destId="{8631FB4D-19A7-4230-ACB9-3D83E36F66F4}" srcOrd="0" destOrd="0" parTransId="{C1CB0347-A253-479B-8E44-763072CCB5C4}" sibTransId="{EDB46547-F6C7-401D-AAED-6BA0039AA7EE}"/>
    <dgm:cxn modelId="{0C3E8006-E595-4C93-B711-E94F0A65C175}" type="presParOf" srcId="{8FCFAFD8-3E2A-491A-B431-CA3B22042E94}" destId="{350D4367-4381-4125-A3FB-FAB151B9E426}" srcOrd="0" destOrd="0" presId="urn:microsoft.com/office/officeart/2005/8/layout/hList1"/>
    <dgm:cxn modelId="{754F0389-8B7D-44F6-A7E4-CE6DD227BC7E}" type="presParOf" srcId="{350D4367-4381-4125-A3FB-FAB151B9E426}" destId="{48E7ACC7-6E68-4ABD-A094-CE7B491770FE}" srcOrd="0" destOrd="0" presId="urn:microsoft.com/office/officeart/2005/8/layout/hList1"/>
    <dgm:cxn modelId="{B11C43A3-96F8-4748-BCC4-3193F883CEFA}" type="presParOf" srcId="{350D4367-4381-4125-A3FB-FAB151B9E426}" destId="{CB3A5B57-5331-4D9C-A4C6-3F51F3DD2E79}" srcOrd="1" destOrd="0" presId="urn:microsoft.com/office/officeart/2005/8/layout/hList1"/>
    <dgm:cxn modelId="{88C3AE49-9BC1-4A4C-9F5E-52935FAA1CBC}" type="presParOf" srcId="{8FCFAFD8-3E2A-491A-B431-CA3B22042E94}" destId="{78CD9E0C-C179-449E-B1DB-AEBE0800CC1E}" srcOrd="1" destOrd="0" presId="urn:microsoft.com/office/officeart/2005/8/layout/hList1"/>
    <dgm:cxn modelId="{B506EAF4-0919-468A-8D38-99F517B8F92D}" type="presParOf" srcId="{8FCFAFD8-3E2A-491A-B431-CA3B22042E94}" destId="{63AD3421-BA13-41A3-ADF5-C8CDCC636C65}" srcOrd="2" destOrd="0" presId="urn:microsoft.com/office/officeart/2005/8/layout/hList1"/>
    <dgm:cxn modelId="{C6F22A35-D30E-4ECE-B2EB-B2589F398C52}" type="presParOf" srcId="{63AD3421-BA13-41A3-ADF5-C8CDCC636C65}" destId="{479FB177-A694-4778-A3E0-F364E1955B29}" srcOrd="0" destOrd="0" presId="urn:microsoft.com/office/officeart/2005/8/layout/hList1"/>
    <dgm:cxn modelId="{2B0DF293-58C9-464B-B069-AD5643F5B1B8}" type="presParOf" srcId="{63AD3421-BA13-41A3-ADF5-C8CDCC636C65}" destId="{750C6C2B-DC61-4815-BB17-36F26DFEEDB7}" srcOrd="1" destOrd="0" presId="urn:microsoft.com/office/officeart/2005/8/layout/hList1"/>
    <dgm:cxn modelId="{DD8AB01F-1360-4044-9DB5-04AAC43EE2DC}" type="presParOf" srcId="{8FCFAFD8-3E2A-491A-B431-CA3B22042E94}" destId="{0BAB3040-7DAE-4230-93AE-91EEFD698603}" srcOrd="3" destOrd="0" presId="urn:microsoft.com/office/officeart/2005/8/layout/hList1"/>
    <dgm:cxn modelId="{491026C2-FFB7-4DCF-B482-94A1AB260046}" type="presParOf" srcId="{8FCFAFD8-3E2A-491A-B431-CA3B22042E94}" destId="{A71543E9-692D-4106-9E4E-BB911FDC399C}" srcOrd="4" destOrd="0" presId="urn:microsoft.com/office/officeart/2005/8/layout/hList1"/>
    <dgm:cxn modelId="{391B9B93-D54E-4DAB-A4B4-CBF6DE4F8BFE}" type="presParOf" srcId="{A71543E9-692D-4106-9E4E-BB911FDC399C}" destId="{93ED7ADD-C929-4142-B281-6E41780D29D4}" srcOrd="0" destOrd="0" presId="urn:microsoft.com/office/officeart/2005/8/layout/hList1"/>
    <dgm:cxn modelId="{496F5DD8-AE68-4CFE-B456-F19B7FCBD73B}" type="presParOf" srcId="{A71543E9-692D-4106-9E4E-BB911FDC399C}" destId="{F685F667-905E-4192-8FB3-D2B017F8B5F6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xmlns="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75BC7591-947B-47E8-816E-E8BF44514573}">
      <dsp:nvSpPr>
        <dsp:cNvPr id="0" name=""/>
        <dsp:cNvSpPr/>
      </dsp:nvSpPr>
      <dsp:spPr>
        <a:xfrm>
          <a:off x="2447" y="59671"/>
          <a:ext cx="2981440" cy="1192576"/>
        </a:xfrm>
        <a:prstGeom prst="chevron">
          <a:avLst/>
        </a:prstGeom>
        <a:solidFill>
          <a:schemeClr val="accent1">
            <a:lumMod val="75000"/>
          </a:schemeClr>
        </a:solidFill>
        <a:ln>
          <a:noFill/>
        </a:ln>
        <a:effectLst>
          <a:outerShdw blurRad="39000" dist="25400" dir="5400000" rotWithShape="0">
            <a:srgbClr val="000000">
              <a:alpha val="38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1800000"/>
          </a:lightRig>
        </a:scene3d>
        <a:sp3d prstMaterial="matte">
          <a:bevelT h="200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44018" tIns="48006" rIns="48006" bIns="48006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/>
            <a:t>Inputs</a:t>
          </a:r>
          <a:endParaRPr lang="ru-RU" sz="3600" kern="1200" dirty="0"/>
        </a:p>
      </dsp:txBody>
      <dsp:txXfrm>
        <a:off x="2447" y="59671"/>
        <a:ext cx="2981440" cy="1192576"/>
      </dsp:txXfrm>
    </dsp:sp>
    <dsp:sp modelId="{858DB962-FA0F-4D4B-9F18-36FCE32C605D}">
      <dsp:nvSpPr>
        <dsp:cNvPr id="0" name=""/>
        <dsp:cNvSpPr/>
      </dsp:nvSpPr>
      <dsp:spPr>
        <a:xfrm>
          <a:off x="2685743" y="59671"/>
          <a:ext cx="2981440" cy="1192576"/>
        </a:xfrm>
        <a:prstGeom prst="chevron">
          <a:avLst/>
        </a:prstGeom>
        <a:solidFill>
          <a:schemeClr val="accent1">
            <a:lumMod val="75000"/>
          </a:schemeClr>
        </a:solidFill>
        <a:ln>
          <a:noFill/>
        </a:ln>
        <a:effectLst>
          <a:outerShdw blurRad="39000" dist="25400" dir="5400000" rotWithShape="0">
            <a:srgbClr val="000000">
              <a:alpha val="38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1800000"/>
          </a:lightRig>
        </a:scene3d>
        <a:sp3d prstMaterial="matte">
          <a:bevelT h="200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44018" tIns="48006" rIns="48006" bIns="48006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/>
            <a:t>Filters</a:t>
          </a:r>
          <a:endParaRPr lang="ru-RU" sz="3600" kern="1200" dirty="0"/>
        </a:p>
      </dsp:txBody>
      <dsp:txXfrm>
        <a:off x="2685743" y="59671"/>
        <a:ext cx="2981440" cy="1192576"/>
      </dsp:txXfrm>
    </dsp:sp>
    <dsp:sp modelId="{A6D92E4E-6947-4B83-B96F-5B5A55C10666}">
      <dsp:nvSpPr>
        <dsp:cNvPr id="0" name=""/>
        <dsp:cNvSpPr/>
      </dsp:nvSpPr>
      <dsp:spPr>
        <a:xfrm>
          <a:off x="5369040" y="59671"/>
          <a:ext cx="2981440" cy="1192576"/>
        </a:xfrm>
        <a:prstGeom prst="chevron">
          <a:avLst/>
        </a:prstGeom>
        <a:solidFill>
          <a:schemeClr val="accent1">
            <a:lumMod val="75000"/>
          </a:schemeClr>
        </a:solidFill>
        <a:ln>
          <a:noFill/>
        </a:ln>
        <a:effectLst>
          <a:outerShdw blurRad="39000" dist="25400" dir="5400000" rotWithShape="0">
            <a:srgbClr val="000000">
              <a:alpha val="38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1800000"/>
          </a:lightRig>
        </a:scene3d>
        <a:sp3d prstMaterial="matte">
          <a:bevelT h="200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44018" tIns="48006" rIns="48006" bIns="48006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/>
            <a:t>Outputs</a:t>
          </a:r>
          <a:endParaRPr lang="ru-RU" sz="3600" kern="1200" dirty="0"/>
        </a:p>
      </dsp:txBody>
      <dsp:txXfrm>
        <a:off x="5369040" y="59671"/>
        <a:ext cx="2981440" cy="1192576"/>
      </dsp:txXfrm>
    </dsp:sp>
  </dsp:spTree>
</dsp:drawing>
</file>

<file path=ppt/diagrams/drawing2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48E7ACC7-6E68-4ABD-A094-CE7B491770FE}">
      <dsp:nvSpPr>
        <dsp:cNvPr id="0" name=""/>
        <dsp:cNvSpPr/>
      </dsp:nvSpPr>
      <dsp:spPr>
        <a:xfrm flipV="1">
          <a:off x="2417" y="143789"/>
          <a:ext cx="2357322" cy="315843"/>
        </a:xfrm>
        <a:prstGeom prst="rect">
          <a:avLst/>
        </a:prstGeom>
        <a:solidFill>
          <a:schemeClr val="accent1">
            <a:lumMod val="75000"/>
          </a:schemeClr>
        </a:solidFill>
        <a:ln w="48000" cap="flat" cmpd="thickThin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2000" kern="1200" dirty="0"/>
        </a:p>
      </dsp:txBody>
      <dsp:txXfrm flipV="1">
        <a:off x="2417" y="143789"/>
        <a:ext cx="2357322" cy="315843"/>
      </dsp:txXfrm>
    </dsp:sp>
    <dsp:sp modelId="{CB3A5B57-5331-4D9C-A4C6-3F51F3DD2E79}">
      <dsp:nvSpPr>
        <dsp:cNvPr id="0" name=""/>
        <dsp:cNvSpPr/>
      </dsp:nvSpPr>
      <dsp:spPr>
        <a:xfrm>
          <a:off x="2417" y="329554"/>
          <a:ext cx="2357322" cy="285480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File</a:t>
          </a:r>
          <a:endParaRPr lang="ru-RU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TCP</a:t>
          </a:r>
          <a:endParaRPr lang="ru-RU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UDP</a:t>
          </a:r>
          <a:endParaRPr lang="ru-RU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HTTP</a:t>
          </a:r>
          <a:endParaRPr lang="ru-RU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err="1" smtClean="0"/>
            <a:t>WebSocket</a:t>
          </a:r>
          <a:endParaRPr lang="ru-RU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err="1" smtClean="0"/>
            <a:t>Syslog</a:t>
          </a:r>
          <a:endParaRPr lang="ru-RU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IRC</a:t>
          </a:r>
          <a:endParaRPr lang="ru-RU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IMAP</a:t>
          </a:r>
          <a:endParaRPr lang="ru-RU" sz="2000" kern="1200" dirty="0"/>
        </a:p>
      </dsp:txBody>
      <dsp:txXfrm>
        <a:off x="2417" y="329554"/>
        <a:ext cx="2357322" cy="2854800"/>
      </dsp:txXfrm>
    </dsp:sp>
    <dsp:sp modelId="{479FB177-A694-4778-A3E0-F364E1955B29}">
      <dsp:nvSpPr>
        <dsp:cNvPr id="0" name=""/>
        <dsp:cNvSpPr/>
      </dsp:nvSpPr>
      <dsp:spPr>
        <a:xfrm flipV="1">
          <a:off x="2689764" y="143789"/>
          <a:ext cx="2357322" cy="315843"/>
        </a:xfrm>
        <a:prstGeom prst="rect">
          <a:avLst/>
        </a:prstGeom>
        <a:solidFill>
          <a:schemeClr val="accent1">
            <a:lumMod val="75000"/>
          </a:schemeClr>
        </a:solidFill>
        <a:ln w="48000" cap="flat" cmpd="thickThin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2000" kern="1200" dirty="0"/>
        </a:p>
      </dsp:txBody>
      <dsp:txXfrm flipV="1">
        <a:off x="2689764" y="143789"/>
        <a:ext cx="2357322" cy="315843"/>
      </dsp:txXfrm>
    </dsp:sp>
    <dsp:sp modelId="{750C6C2B-DC61-4815-BB17-36F26DFEEDB7}">
      <dsp:nvSpPr>
        <dsp:cNvPr id="0" name=""/>
        <dsp:cNvSpPr/>
      </dsp:nvSpPr>
      <dsp:spPr>
        <a:xfrm>
          <a:off x="2689764" y="329554"/>
          <a:ext cx="2357322" cy="285480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err="1" smtClean="0"/>
            <a:t>Grok</a:t>
          </a:r>
          <a:endParaRPr lang="ru-RU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err="1" smtClean="0"/>
            <a:t>GeoIP</a:t>
          </a:r>
          <a:endParaRPr lang="ru-RU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err="1" smtClean="0"/>
            <a:t>Filetr</a:t>
          </a:r>
          <a:endParaRPr lang="ru-RU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Tags</a:t>
          </a:r>
          <a:endParaRPr lang="ru-RU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DNS</a:t>
          </a:r>
          <a:endParaRPr lang="ru-RU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Aggregate</a:t>
          </a:r>
          <a:endParaRPr lang="ru-RU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JSON</a:t>
          </a:r>
          <a:endParaRPr lang="ru-RU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XML</a:t>
          </a:r>
          <a:endParaRPr lang="ru-RU" sz="2000" kern="1200" dirty="0"/>
        </a:p>
      </dsp:txBody>
      <dsp:txXfrm>
        <a:off x="2689764" y="329554"/>
        <a:ext cx="2357322" cy="2854800"/>
      </dsp:txXfrm>
    </dsp:sp>
    <dsp:sp modelId="{93ED7ADD-C929-4142-B281-6E41780D29D4}">
      <dsp:nvSpPr>
        <dsp:cNvPr id="0" name=""/>
        <dsp:cNvSpPr/>
      </dsp:nvSpPr>
      <dsp:spPr>
        <a:xfrm flipV="1">
          <a:off x="5377112" y="143789"/>
          <a:ext cx="2357322" cy="315843"/>
        </a:xfrm>
        <a:prstGeom prst="rect">
          <a:avLst/>
        </a:prstGeom>
        <a:solidFill>
          <a:schemeClr val="accent1">
            <a:lumMod val="75000"/>
          </a:schemeClr>
        </a:solidFill>
        <a:ln w="48000" cap="flat" cmpd="thickThin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2000" kern="1200" dirty="0"/>
        </a:p>
      </dsp:txBody>
      <dsp:txXfrm flipV="1">
        <a:off x="5377112" y="143789"/>
        <a:ext cx="2357322" cy="315843"/>
      </dsp:txXfrm>
    </dsp:sp>
    <dsp:sp modelId="{F685F667-905E-4192-8FB3-D2B017F8B5F6}">
      <dsp:nvSpPr>
        <dsp:cNvPr id="0" name=""/>
        <dsp:cNvSpPr/>
      </dsp:nvSpPr>
      <dsp:spPr>
        <a:xfrm>
          <a:off x="5377112" y="329554"/>
          <a:ext cx="2357322" cy="285480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err="1" smtClean="0"/>
            <a:t>Elasticsearch</a:t>
          </a:r>
          <a:endParaRPr lang="ru-RU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Graphite</a:t>
          </a:r>
          <a:endParaRPr lang="ru-RU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err="1" smtClean="0"/>
            <a:t>Nagios</a:t>
          </a:r>
          <a:endParaRPr lang="ru-RU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Riemann</a:t>
          </a:r>
          <a:endParaRPr lang="ru-RU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err="1" smtClean="0"/>
            <a:t>DataDog</a:t>
          </a:r>
          <a:endParaRPr lang="ru-RU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err="1" smtClean="0"/>
            <a:t>Redis</a:t>
          </a:r>
          <a:endParaRPr lang="ru-RU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err="1" smtClean="0"/>
            <a:t>Riak</a:t>
          </a:r>
          <a:endParaRPr lang="ru-RU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err="1" smtClean="0"/>
            <a:t>MongoDB</a:t>
          </a:r>
          <a:endParaRPr lang="ru-RU" sz="2000" kern="1200" dirty="0"/>
        </a:p>
      </dsp:txBody>
      <dsp:txXfrm>
        <a:off x="5377112" y="329554"/>
        <a:ext cx="2357322" cy="28548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94D876-4664-4EAA-B25E-884ABB83D7BD}" type="datetimeFigureOut">
              <a:rPr lang="ru-RU" smtClean="0"/>
              <a:pPr/>
              <a:t>28.01.2016</a:t>
            </a:fld>
            <a:endParaRPr lang="ru-R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941BD0-AE72-4CAA-B924-496AAFB91141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7022354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941BD0-AE72-4CAA-B924-496AAFB91141}" type="slidenum">
              <a:rPr lang="ru-RU" smtClean="0"/>
              <a:pPr/>
              <a:t>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5025092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941BD0-AE72-4CAA-B924-496AAFB91141}" type="slidenum">
              <a:rPr lang="ru-RU" smtClean="0">
                <a:solidFill>
                  <a:prstClr val="black"/>
                </a:solidFill>
              </a:rPr>
              <a:pPr/>
              <a:t>2</a:t>
            </a:fld>
            <a:endParaRPr lang="ru-RU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9252101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941BD0-AE72-4CAA-B924-496AAFB91141}" type="slidenum">
              <a:rPr lang="ru-RU" smtClean="0"/>
              <a:pPr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6812231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ltGray">
          <a:xfrm>
            <a:off x="1" y="0"/>
            <a:ext cx="9143999" cy="3851573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516886"/>
            <a:ext cx="8077200" cy="1255014"/>
          </a:xfrm>
        </p:spPr>
        <p:txBody>
          <a:bodyPr vert="horz" lIns="91440" tIns="0" rIns="45720" bIns="0" rtlCol="0" anchor="t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1371600"/>
            <a:ext cx="8077200" cy="1124712"/>
          </a:xfrm>
        </p:spPr>
        <p:txBody>
          <a:bodyPr lIns="118872" tIns="0" rIns="45720" bIns="0" anchor="b"/>
          <a:lstStyle>
            <a:lvl1pPr marL="0" indent="0" algn="l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A6340-6980-446B-B038-940351BD1291}" type="datetime1">
              <a:rPr lang="ru-RU" smtClean="0"/>
              <a:pPr/>
              <a:t>28.01.2016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2E06C-50FF-4ED1-97D9-A63D7037862E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0" name="Rectangle 9"/>
          <p:cNvSpPr/>
          <p:nvPr/>
        </p:nvSpPr>
        <p:spPr bwMode="invGray">
          <a:xfrm>
            <a:off x="0" y="3846251"/>
            <a:ext cx="9144000" cy="3429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5F7BCE-E26A-43AE-9E92-C287E48DF6B9}" type="datetime1">
              <a:rPr lang="ru-RU" smtClean="0"/>
              <a:pPr/>
              <a:t>28.01.2016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2E06C-50FF-4ED1-97D9-A63D7037862E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invGray">
          <a:xfrm>
            <a:off x="6598920" y="0"/>
            <a:ext cx="45720" cy="51435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108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 bwMode="ltGray">
          <a:xfrm>
            <a:off x="6647688" y="0"/>
            <a:ext cx="2514601" cy="514350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205980"/>
            <a:ext cx="1905000" cy="4388644"/>
          </a:xfrm>
        </p:spPr>
        <p:txBody>
          <a:bodyPr vert="eaVert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28600"/>
            <a:ext cx="6019800" cy="4388644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0FA81-BC85-4671-B698-29C7675EA389}" type="datetime1">
              <a:rPr lang="ru-RU" smtClean="0"/>
              <a:pPr/>
              <a:t>28.01.2016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40597" y="4783095"/>
            <a:ext cx="3836404" cy="273844"/>
          </a:xfrm>
        </p:spPr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2E06C-50FF-4ED1-97D9-A63D7037862E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6586"/>
            <a:ext cx="8229600" cy="939546"/>
          </a:xfrm>
        </p:spPr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B5DFC-8A87-4106-9C75-BE1B6030B0B9}" type="datetime1">
              <a:rPr lang="ru-RU" smtClean="0"/>
              <a:pPr/>
              <a:t>28.01.2016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2E06C-50FF-4ED1-97D9-A63D7037862E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ltGray">
          <a:xfrm>
            <a:off x="0" y="1"/>
            <a:ext cx="9144000" cy="195189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 bwMode="invGray">
          <a:xfrm>
            <a:off x="0" y="1951890"/>
            <a:ext cx="9144000" cy="3429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9808" y="89154"/>
            <a:ext cx="8013192" cy="1227582"/>
          </a:xfrm>
        </p:spPr>
        <p:txBody>
          <a:bodyPr vert="horz" lIns="91440" tIns="0" rIns="91440" bIns="0" rtlCol="0" anchor="b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 cap="none" baseline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0664" y="1371600"/>
            <a:ext cx="8022336" cy="514350"/>
          </a:xfrm>
        </p:spPr>
        <p:txBody>
          <a:bodyPr lIns="146304" tIns="0" rIns="45720" bIns="0" anchor="t"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6BD4B-6098-487A-9691-DA43FF825ADF}" type="datetime1">
              <a:rPr lang="ru-RU" smtClean="0"/>
              <a:pPr/>
              <a:t>28.01.2016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2E06C-50FF-4ED1-97D9-A63D7037862E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30452"/>
            <a:ext cx="4038600" cy="3467862"/>
          </a:xfrm>
        </p:spPr>
        <p:txBody>
          <a:bodyPr lIns="91440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30452"/>
            <a:ext cx="4038600" cy="34678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4C7E9-C331-4918-9C92-A1CD8B17201A}" type="datetime1">
              <a:rPr lang="ru-RU" smtClean="0"/>
              <a:pPr/>
              <a:t>28.01.2016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2E06C-50FF-4ED1-97D9-A63D7037862E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74241"/>
            <a:ext cx="4040188" cy="536516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837134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274241"/>
            <a:ext cx="4041775" cy="536516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837134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358D1-9EFB-4026-B4A6-2101AAF66C79}" type="datetime1">
              <a:rPr lang="ru-RU" smtClean="0"/>
              <a:pPr/>
              <a:t>28.01.2016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2E06C-50FF-4ED1-97D9-A63D7037862E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F6C67-186B-4A87-AE15-3772991DC2D6}" type="datetime1">
              <a:rPr lang="ru-RU" smtClean="0"/>
              <a:pPr/>
              <a:t>28.01.2016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2E06C-50FF-4ED1-97D9-A63D7037862E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41ACE-9123-46CA-B392-E11633484CD6}" type="datetime1">
              <a:rPr lang="ru-RU" smtClean="0"/>
              <a:pPr/>
              <a:t>28.01.2016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2E06C-50FF-4ED1-97D9-A63D7037862E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838" y="114300"/>
            <a:ext cx="2523744" cy="733806"/>
          </a:xfrm>
        </p:spPr>
        <p:txBody>
          <a:bodyPr vert="horz" lIns="73152" rIns="45720" bIns="0" rtlCol="0" anchor="b">
            <a:normAutofit/>
            <a:sp3d prstMaterial="matte"/>
          </a:bodyPr>
          <a:lstStyle>
            <a:lvl1pPr algn="l">
              <a:defRPr sz="2000" b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19378" y="1307350"/>
            <a:ext cx="5920641" cy="341916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838" y="1297514"/>
            <a:ext cx="2468880" cy="3429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16E93-3C7F-45A9-9810-3AA0B4769F8E}" type="datetime1">
              <a:rPr lang="ru-RU" smtClean="0"/>
              <a:pPr/>
              <a:t>28.01.2016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2E06C-50FF-4ED1-97D9-A63D7037862E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2" name="Rectangle 11"/>
          <p:cNvSpPr/>
          <p:nvPr/>
        </p:nvSpPr>
        <p:spPr bwMode="invGray">
          <a:xfrm>
            <a:off x="2855737" y="0"/>
            <a:ext cx="45720" cy="1090422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 bwMode="invGray">
          <a:xfrm>
            <a:off x="2855737" y="0"/>
            <a:ext cx="45720" cy="1090422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92" y="116586"/>
            <a:ext cx="2525150" cy="733806"/>
          </a:xfrm>
        </p:spPr>
        <p:txBody>
          <a:bodyPr lIns="73152" bIns="0" anchor="b">
            <a:sp3d prstMaterial="matte"/>
          </a:bodyPr>
          <a:lstStyle>
            <a:lvl1pPr algn="l">
              <a:defRPr sz="2000" b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903806" y="1113606"/>
            <a:ext cx="6247397" cy="4029894"/>
          </a:xfrm>
          <a:solidFill>
            <a:schemeClr val="bg2">
              <a:shade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  <a:extLst/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4592" y="1296162"/>
            <a:ext cx="2468880" cy="3429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64592" y="877824"/>
            <a:ext cx="2523744" cy="150876"/>
          </a:xfrm>
        </p:spPr>
        <p:txBody>
          <a:bodyPr/>
          <a:lstStyle/>
          <a:p>
            <a:fld id="{8C36A7F4-2DFE-4D63-8A6B-65B097E59668}" type="datetime1">
              <a:rPr lang="ru-RU" smtClean="0"/>
              <a:pPr/>
              <a:t>28.01.2016</a:t>
            </a:fld>
            <a:endParaRPr lang="ru-RU"/>
          </a:p>
        </p:txBody>
      </p:sp>
      <p:sp>
        <p:nvSpPr>
          <p:cNvPr id="11" name="Rectangle 10"/>
          <p:cNvSpPr/>
          <p:nvPr/>
        </p:nvSpPr>
        <p:spPr>
          <a:xfrm>
            <a:off x="2855737" y="0"/>
            <a:ext cx="45720" cy="51435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 bwMode="invGray">
          <a:xfrm>
            <a:off x="2855737" y="0"/>
            <a:ext cx="45720" cy="51435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35808" y="877824"/>
            <a:ext cx="5193792" cy="150876"/>
          </a:xfrm>
        </p:spPr>
        <p:txBody>
          <a:bodyPr/>
          <a:lstStyle>
            <a:lvl1pPr>
              <a:defRPr>
                <a:solidFill>
                  <a:schemeClr val="bg1">
                    <a:shade val="5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339328" y="877824"/>
            <a:ext cx="733864" cy="150876"/>
          </a:xfrm>
        </p:spPr>
        <p:txBody>
          <a:bodyPr/>
          <a:lstStyle/>
          <a:p>
            <a:fld id="{0F92E06C-50FF-4ED1-97D9-A63D7037862E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invGray">
          <a:xfrm>
            <a:off x="0" y="1076921"/>
            <a:ext cx="9144000" cy="3429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7" name="Rectangle 6"/>
          <p:cNvSpPr/>
          <p:nvPr/>
        </p:nvSpPr>
        <p:spPr bwMode="ltGray">
          <a:xfrm>
            <a:off x="1" y="0"/>
            <a:ext cx="9143999" cy="107530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14300"/>
            <a:ext cx="8229600" cy="938297"/>
          </a:xfrm>
          <a:prstGeom prst="rect">
            <a:avLst/>
          </a:prstGeom>
        </p:spPr>
        <p:txBody>
          <a:bodyPr vert="horz" lIns="91440" rIns="45720" rtlCol="0" anchor="ctr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31394"/>
            <a:ext cx="8229600" cy="3469207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857749"/>
            <a:ext cx="2133600" cy="205740"/>
          </a:xfrm>
          <a:prstGeom prst="rect">
            <a:avLst/>
          </a:prstGeom>
        </p:spPr>
        <p:txBody>
          <a:bodyPr vert="horz" lIns="109728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fld id="{DFE7AB94-DF6A-4F66-827D-F8988D3C2C75}" type="datetime1">
              <a:rPr lang="ru-RU" smtClean="0"/>
              <a:pPr/>
              <a:t>28.01.2016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40597" y="4857749"/>
            <a:ext cx="5507719" cy="205740"/>
          </a:xfrm>
          <a:prstGeom prst="rect">
            <a:avLst/>
          </a:prstGeom>
        </p:spPr>
        <p:txBody>
          <a:bodyPr vert="horz" lIns="45720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04396" y="4857749"/>
            <a:ext cx="733864" cy="205740"/>
          </a:xfrm>
          <a:prstGeom prst="rect">
            <a:avLst/>
          </a:prstGeom>
        </p:spPr>
        <p:txBody>
          <a:bodyPr vert="horz" bIns="0" rtlCol="0" anchor="b"/>
          <a:lstStyle>
            <a:lvl1pPr algn="r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fld id="{0F92E06C-50FF-4ED1-97D9-A63D7037862E}" type="slidenum">
              <a:rPr lang="ru-RU" smtClean="0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rtl="0" eaLnBrk="1" latinLnBrk="0" hangingPunct="1">
        <a:spcBef>
          <a:spcPct val="0"/>
        </a:spcBef>
        <a:buNone/>
        <a:defRPr kumimoji="0" sz="4500" b="1" kern="1200">
          <a:solidFill>
            <a:schemeClr val="accent1">
              <a:satMod val="150000"/>
            </a:schemeClr>
          </a:solidFill>
          <a:effectLst/>
          <a:latin typeface="+mj-lt"/>
          <a:ea typeface="+mj-ea"/>
          <a:cs typeface="+mj-cs"/>
        </a:defRPr>
      </a:lvl1pPr>
      <a:extLst/>
    </p:titleStyle>
    <p:bodyStyle>
      <a:lvl1pPr marL="438912" indent="-320040" algn="l" rtl="0" eaLnBrk="1" latinLnBrk="0" hangingPunct="1">
        <a:spcBef>
          <a:spcPts val="0"/>
        </a:spcBef>
        <a:buClr>
          <a:schemeClr val="accent1"/>
        </a:buClr>
        <a:buSzPct val="80000"/>
        <a:buFont typeface="Wingdings 2"/>
        <a:buChar char="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31520" indent="-274320" algn="l" rtl="0" eaLnBrk="1" latinLnBrk="0" hangingPunct="1">
        <a:spcBef>
          <a:spcPct val="20000"/>
        </a:spcBef>
        <a:buClr>
          <a:schemeClr val="accent2"/>
        </a:buClr>
        <a:buSzPct val="90000"/>
        <a:buFont typeface="Wingdings"/>
        <a:buChar char="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96696" indent="-228600" algn="l" rtl="0" eaLnBrk="1" latinLnBrk="0" hangingPunct="1">
        <a:spcBef>
          <a:spcPct val="20000"/>
        </a:spcBef>
        <a:buClr>
          <a:schemeClr val="accent3"/>
        </a:buClr>
        <a:buFont typeface="Arial"/>
        <a:buChar char="▪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16152" indent="-182880" algn="l" rtl="0" eaLnBrk="1" latinLnBrk="0" hangingPunct="1">
        <a:spcBef>
          <a:spcPct val="20000"/>
        </a:spcBef>
        <a:buClr>
          <a:schemeClr val="accent4"/>
        </a:buClr>
        <a:buFont typeface="Arial"/>
        <a:buChar char="▪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26464" indent="-182880" algn="l" rtl="0" eaLnBrk="1" latinLnBrk="0" hangingPunct="1">
        <a:spcBef>
          <a:spcPct val="20000"/>
        </a:spcBef>
        <a:buClr>
          <a:schemeClr val="accent5"/>
        </a:buClr>
        <a:buFont typeface="Wingdings 3"/>
        <a:buChar char=""/>
        <a:defRPr kumimoji="0" lang="en-US" sz="2000" kern="1200" smtClean="0">
          <a:solidFill>
            <a:schemeClr val="tx1"/>
          </a:solidFill>
          <a:latin typeface="+mn-lt"/>
          <a:ea typeface="+mn-ea"/>
          <a:cs typeface="+mn-cs"/>
        </a:defRPr>
      </a:lvl5pPr>
      <a:lvl6pPr marL="1627632" indent="-182880" algn="l" rtl="0" eaLnBrk="1" latinLnBrk="0" hangingPunct="1">
        <a:spcBef>
          <a:spcPct val="20000"/>
        </a:spcBef>
        <a:buClr>
          <a:schemeClr val="accent6"/>
        </a:buClr>
        <a:buSzPct val="100000"/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ct val="20000"/>
        </a:spcBef>
        <a:buClr>
          <a:schemeClr val="accent1"/>
        </a:buClr>
        <a:buSzPct val="100000"/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ct val="20000"/>
        </a:spcBef>
        <a:buClr>
          <a:schemeClr val="accent2"/>
        </a:buClr>
        <a:buFont typeface="Wingdings 2" pitchFamily="18" charset="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231136" indent="-182880" algn="l" rtl="0" eaLnBrk="1" latinLnBrk="0" hangingPunct="1">
        <a:spcBef>
          <a:spcPct val="20000"/>
        </a:spcBef>
        <a:buClr>
          <a:schemeClr val="accent3"/>
        </a:buClr>
        <a:buFont typeface="Wingdings 2" pitchFamily="18" charset="2"/>
        <a:buChar char="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40.png"/><Relationship Id="rId7" Type="http://schemas.openxmlformats.org/officeDocument/2006/relationships/image" Target="../media/image43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42.jpeg"/><Relationship Id="rId4" Type="http://schemas.openxmlformats.org/officeDocument/2006/relationships/image" Target="../media/image41.jpe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gif"/><Relationship Id="rId13" Type="http://schemas.openxmlformats.org/officeDocument/2006/relationships/image" Target="../media/image56.png"/><Relationship Id="rId3" Type="http://schemas.openxmlformats.org/officeDocument/2006/relationships/image" Target="../media/image46.jpeg"/><Relationship Id="rId7" Type="http://schemas.openxmlformats.org/officeDocument/2006/relationships/image" Target="../media/image50.png"/><Relationship Id="rId12" Type="http://schemas.openxmlformats.org/officeDocument/2006/relationships/image" Target="../media/image55.png"/><Relationship Id="rId17" Type="http://schemas.openxmlformats.org/officeDocument/2006/relationships/image" Target="../media/image60.png"/><Relationship Id="rId2" Type="http://schemas.openxmlformats.org/officeDocument/2006/relationships/image" Target="../media/image45.png"/><Relationship Id="rId16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11" Type="http://schemas.openxmlformats.org/officeDocument/2006/relationships/image" Target="../media/image54.png"/><Relationship Id="rId5" Type="http://schemas.openxmlformats.org/officeDocument/2006/relationships/image" Target="../media/image48.png"/><Relationship Id="rId15" Type="http://schemas.openxmlformats.org/officeDocument/2006/relationships/image" Target="../media/image58.png"/><Relationship Id="rId10" Type="http://schemas.openxmlformats.org/officeDocument/2006/relationships/image" Target="../media/image53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Relationship Id="rId14" Type="http://schemas.openxmlformats.org/officeDocument/2006/relationships/image" Target="../media/image5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getseq.net/" TargetMode="External"/><Relationship Id="rId7" Type="http://schemas.openxmlformats.org/officeDocument/2006/relationships/image" Target="../media/image61.jpeg"/><Relationship Id="rId2" Type="http://schemas.openxmlformats.org/officeDocument/2006/relationships/hyperlink" Target="http://serilog.net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structured-log/structured-log" TargetMode="External"/><Relationship Id="rId5" Type="http://schemas.openxmlformats.org/officeDocument/2006/relationships/hyperlink" Target="https://github.com/destructurama/fsharp" TargetMode="External"/><Relationship Id="rId4" Type="http://schemas.openxmlformats.org/officeDocument/2006/relationships/hyperlink" Target="http://nblumhardt.com/" TargetMode="Externa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hyperlink" Target="https://twitter.com/KulakovT" TargetMode="External"/><Relationship Id="rId7" Type="http://schemas.openxmlformats.org/officeDocument/2006/relationships/image" Target="../media/image63.jpeg"/><Relationship Id="rId2" Type="http://schemas.openxmlformats.org/officeDocument/2006/relationships/hyperlink" Target="mailto:Anatoly.Kulakov@outlook.com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hyperlink" Target="http://spbdotnet.org/" TargetMode="External"/><Relationship Id="rId4" Type="http://schemas.openxmlformats.org/officeDocument/2006/relationships/hyperlink" Target="https://github.com/AnatolyKulakov/Samples/tree/master/11.12.2015%20DotNext" TargetMode="External"/><Relationship Id="rId9" Type="http://schemas.openxmlformats.org/officeDocument/2006/relationships/image" Target="../media/image6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859782"/>
            <a:ext cx="6190456" cy="912118"/>
          </a:xfrm>
        </p:spPr>
        <p:txBody>
          <a:bodyPr/>
          <a:lstStyle/>
          <a:p>
            <a:pPr algn="r"/>
            <a:r>
              <a:rPr lang="en-US" dirty="0" smtClean="0"/>
              <a:t>Structured Logging</a:t>
            </a:r>
            <a:endParaRPr lang="ru-RU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3568" y="1635646"/>
            <a:ext cx="6120680" cy="1124712"/>
          </a:xfrm>
        </p:spPr>
        <p:txBody>
          <a:bodyPr/>
          <a:lstStyle/>
          <a:p>
            <a:pPr algn="r"/>
            <a:r>
              <a:rPr lang="en-US" dirty="0" smtClean="0"/>
              <a:t>Anatoly Kulakov</a:t>
            </a:r>
            <a:endParaRPr lang="ru-RU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440382" y="123477"/>
            <a:ext cx="1575557" cy="2372835"/>
          </a:xfrm>
          <a:prstGeom prst="rect">
            <a:avLst/>
          </a:prstGeom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359755" y="4011910"/>
            <a:ext cx="1656184" cy="969473"/>
          </a:xfrm>
          <a:prstGeom prst="rect">
            <a:avLst/>
          </a:prstGeom>
          <a:effectLst>
            <a:glow rad="228600">
              <a:schemeClr val="tx1">
                <a:alpha val="40000"/>
              </a:schemeClr>
            </a:glow>
          </a:effectLst>
        </p:spPr>
      </p:pic>
      <p:pic>
        <p:nvPicPr>
          <p:cNvPr id="8" name="Picture 7" descr="spbdotnet_NY_podves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0" y="0"/>
            <a:ext cx="2500000" cy="2750000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alphaModFix amt="50000"/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55576" y="51470"/>
            <a:ext cx="7560840" cy="4968552"/>
          </a:xfrm>
          <a:prstGeom prst="rect">
            <a:avLst/>
          </a:prstGeom>
          <a:solidFill>
            <a:srgbClr val="4D2403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 smtClean="0"/>
              <a:t>S3_ACCESS_LOG %{</a:t>
            </a:r>
            <a:r>
              <a:rPr lang="en-US" sz="1200" dirty="0" err="1" smtClean="0"/>
              <a:t>WORD:owner</a:t>
            </a:r>
            <a:r>
              <a:rPr lang="en-US" sz="1200" dirty="0" smtClean="0"/>
              <a:t>} %{</a:t>
            </a:r>
            <a:r>
              <a:rPr lang="en-US" sz="1200" dirty="0" err="1" smtClean="0"/>
              <a:t>NOTSPACE:bucket</a:t>
            </a:r>
            <a:r>
              <a:rPr lang="en-US" sz="1200" dirty="0" smtClean="0"/>
              <a:t>} \[%{</a:t>
            </a:r>
            <a:r>
              <a:rPr lang="en-US" sz="1200" dirty="0" err="1" smtClean="0"/>
              <a:t>HTTPDATE:timestamp</a:t>
            </a:r>
            <a:r>
              <a:rPr lang="en-US" sz="1200" dirty="0" smtClean="0"/>
              <a:t>}\] %{</a:t>
            </a:r>
            <a:r>
              <a:rPr lang="en-US" sz="1200" dirty="0" err="1" smtClean="0"/>
              <a:t>IP:clientip</a:t>
            </a:r>
            <a:r>
              <a:rPr lang="en-US" sz="1200" dirty="0" smtClean="0"/>
              <a:t>} %{</a:t>
            </a:r>
            <a:r>
              <a:rPr lang="en-US" sz="1200" dirty="0" err="1" smtClean="0"/>
              <a:t>NOTSPACE:requester</a:t>
            </a:r>
            <a:r>
              <a:rPr lang="en-US" sz="1200" dirty="0" smtClean="0"/>
              <a:t>} %{</a:t>
            </a:r>
            <a:r>
              <a:rPr lang="en-US" sz="1200" dirty="0" err="1" smtClean="0"/>
              <a:t>NOTSPACE:request_id</a:t>
            </a:r>
            <a:r>
              <a:rPr lang="en-US" sz="1200" dirty="0" smtClean="0"/>
              <a:t>} %{</a:t>
            </a:r>
            <a:r>
              <a:rPr lang="en-US" sz="1200" dirty="0" err="1" smtClean="0"/>
              <a:t>NOTSPACE:operation</a:t>
            </a:r>
            <a:r>
              <a:rPr lang="en-US" sz="1200" dirty="0" smtClean="0"/>
              <a:t>} %{</a:t>
            </a:r>
            <a:r>
              <a:rPr lang="en-US" sz="1200" dirty="0" err="1" smtClean="0"/>
              <a:t>NOTSPACE:key</a:t>
            </a:r>
            <a:r>
              <a:rPr lang="en-US" sz="1200" dirty="0" smtClean="0"/>
              <a:t>} (?:"%{S3_REQUEST_LINE}"|-) (?:%{</a:t>
            </a:r>
            <a:r>
              <a:rPr lang="en-US" sz="1200" dirty="0" err="1" smtClean="0"/>
              <a:t>INT:response:int</a:t>
            </a:r>
            <a:r>
              <a:rPr lang="en-US" sz="1200" dirty="0" smtClean="0"/>
              <a:t>}|-) (?:-|%{</a:t>
            </a:r>
            <a:r>
              <a:rPr lang="en-US" sz="1200" dirty="0" err="1" smtClean="0"/>
              <a:t>NOTSPACE:error_code</a:t>
            </a:r>
            <a:r>
              <a:rPr lang="en-US" sz="1200" dirty="0" smtClean="0"/>
              <a:t>}) (?:%{</a:t>
            </a:r>
            <a:r>
              <a:rPr lang="en-US" sz="1200" dirty="0" err="1" smtClean="0"/>
              <a:t>INT:bytes:int</a:t>
            </a:r>
            <a:r>
              <a:rPr lang="en-US" sz="1200" dirty="0" smtClean="0"/>
              <a:t>}|-) (?:%{</a:t>
            </a:r>
            <a:r>
              <a:rPr lang="en-US" sz="1200" dirty="0" err="1" smtClean="0"/>
              <a:t>INT:object_size:int</a:t>
            </a:r>
            <a:r>
              <a:rPr lang="en-US" sz="1200" dirty="0" smtClean="0"/>
              <a:t>}|-) (?:%{</a:t>
            </a:r>
            <a:r>
              <a:rPr lang="en-US" sz="1200" dirty="0" err="1" smtClean="0"/>
              <a:t>INT:request_time_ms:int</a:t>
            </a:r>
            <a:r>
              <a:rPr lang="en-US" sz="1200" dirty="0" smtClean="0"/>
              <a:t>}|-) (?:%{</a:t>
            </a:r>
            <a:r>
              <a:rPr lang="en-US" sz="1200" dirty="0" err="1" smtClean="0"/>
              <a:t>INT:turnaround_time_ms:int</a:t>
            </a:r>
            <a:r>
              <a:rPr lang="en-US" sz="1200" dirty="0" smtClean="0"/>
              <a:t>}|-) (?:%{</a:t>
            </a:r>
            <a:r>
              <a:rPr lang="en-US" sz="1200" dirty="0" err="1" smtClean="0"/>
              <a:t>QS:referrer</a:t>
            </a:r>
            <a:r>
              <a:rPr lang="en-US" sz="1200" dirty="0" smtClean="0"/>
              <a:t>}|-) (?:"?%{</a:t>
            </a:r>
            <a:r>
              <a:rPr lang="en-US" sz="1200" dirty="0" err="1" smtClean="0"/>
              <a:t>QS:agent</a:t>
            </a:r>
            <a:r>
              <a:rPr lang="en-US" sz="1200" dirty="0" smtClean="0"/>
              <a:t>}"?|-) (?:-|%{</a:t>
            </a:r>
            <a:r>
              <a:rPr lang="en-US" sz="1200" dirty="0" err="1" smtClean="0"/>
              <a:t>NOTSPACE:version_id</a:t>
            </a:r>
            <a:r>
              <a:rPr lang="en-US" sz="1200" dirty="0" smtClean="0"/>
              <a:t>}) ELB_URIPATHPARAM %{</a:t>
            </a:r>
            <a:r>
              <a:rPr lang="en-US" sz="1200" dirty="0" err="1" smtClean="0"/>
              <a:t>URIPATH:path</a:t>
            </a:r>
            <a:r>
              <a:rPr lang="en-US" sz="1200" dirty="0" smtClean="0"/>
              <a:t>}(?:%{</a:t>
            </a:r>
            <a:r>
              <a:rPr lang="en-US" sz="1200" dirty="0" err="1" smtClean="0"/>
              <a:t>URIPARAM:params</a:t>
            </a:r>
            <a:r>
              <a:rPr lang="en-US" sz="1200" dirty="0" smtClean="0"/>
              <a:t>})? </a:t>
            </a:r>
          </a:p>
          <a:p>
            <a:endParaRPr lang="en-US" sz="1200" dirty="0"/>
          </a:p>
          <a:p>
            <a:r>
              <a:rPr lang="en-US" sz="1200" dirty="0" smtClean="0"/>
              <a:t>ELB_URI %{</a:t>
            </a:r>
            <a:r>
              <a:rPr lang="en-US" sz="1200" dirty="0" err="1" smtClean="0"/>
              <a:t>URIPROTO:proto</a:t>
            </a:r>
            <a:r>
              <a:rPr lang="en-US" sz="1200" dirty="0" smtClean="0"/>
              <a:t>}://(?:%{USER}(?::[^@]*)?@)?(?:%{</a:t>
            </a:r>
            <a:r>
              <a:rPr lang="en-US" sz="1200" dirty="0" err="1" smtClean="0"/>
              <a:t>URIHOST:urihost</a:t>
            </a:r>
            <a:r>
              <a:rPr lang="en-US" sz="1200" dirty="0" smtClean="0"/>
              <a:t>})?(?:%{ELB_URIPATHPARAM})? </a:t>
            </a:r>
          </a:p>
          <a:p>
            <a:endParaRPr lang="en-US" sz="1200" dirty="0"/>
          </a:p>
          <a:p>
            <a:r>
              <a:rPr lang="en-US" sz="1200" dirty="0" smtClean="0"/>
              <a:t>ELB_REQUEST_LINE (?:%{</a:t>
            </a:r>
            <a:r>
              <a:rPr lang="en-US" sz="1200" dirty="0" err="1" smtClean="0"/>
              <a:t>WORD:verb</a:t>
            </a:r>
            <a:r>
              <a:rPr lang="en-US" sz="1200" dirty="0" smtClean="0"/>
              <a:t>} %{</a:t>
            </a:r>
            <a:r>
              <a:rPr lang="en-US" sz="1200" dirty="0" err="1" smtClean="0"/>
              <a:t>ELB_URI:request</a:t>
            </a:r>
            <a:r>
              <a:rPr lang="en-US" sz="1200" dirty="0" smtClean="0"/>
              <a:t>}(?: HTTP/%{</a:t>
            </a:r>
            <a:r>
              <a:rPr lang="en-US" sz="1200" dirty="0" err="1" smtClean="0"/>
              <a:t>NUMBER:httpversion</a:t>
            </a:r>
            <a:r>
              <a:rPr lang="en-US" sz="1200" dirty="0" smtClean="0"/>
              <a:t>})?|%{</a:t>
            </a:r>
            <a:r>
              <a:rPr lang="en-US" sz="1200" dirty="0" err="1" smtClean="0"/>
              <a:t>DATA:rawrequest</a:t>
            </a:r>
            <a:r>
              <a:rPr lang="en-US" sz="1200" dirty="0" smtClean="0"/>
              <a:t>}) </a:t>
            </a:r>
          </a:p>
          <a:p>
            <a:endParaRPr lang="en-US" sz="1200" dirty="0"/>
          </a:p>
          <a:p>
            <a:r>
              <a:rPr lang="en-US" sz="1200" dirty="0" smtClean="0"/>
              <a:t>ELB_ACCESS_LOG %{TIMESTAMP_ISO8601:timestamp} %{</a:t>
            </a:r>
            <a:r>
              <a:rPr lang="en-US" sz="1200" dirty="0" err="1" smtClean="0"/>
              <a:t>NOTSPACE:elb</a:t>
            </a:r>
            <a:r>
              <a:rPr lang="en-US" sz="1200" dirty="0" smtClean="0"/>
              <a:t>} %{</a:t>
            </a:r>
            <a:r>
              <a:rPr lang="en-US" sz="1200" dirty="0" err="1" smtClean="0"/>
              <a:t>IP:clientip</a:t>
            </a:r>
            <a:r>
              <a:rPr lang="en-US" sz="1200" dirty="0" smtClean="0"/>
              <a:t>}:%{</a:t>
            </a:r>
            <a:r>
              <a:rPr lang="en-US" sz="1200" dirty="0" err="1" smtClean="0"/>
              <a:t>INT:clientport:int</a:t>
            </a:r>
            <a:r>
              <a:rPr lang="en-US" sz="1200" dirty="0" smtClean="0"/>
              <a:t>} (?:(%{</a:t>
            </a:r>
            <a:r>
              <a:rPr lang="en-US" sz="1200" dirty="0" err="1" smtClean="0"/>
              <a:t>IP:backendip</a:t>
            </a:r>
            <a:r>
              <a:rPr lang="en-US" sz="1200" dirty="0" smtClean="0"/>
              <a:t>}:?:%{</a:t>
            </a:r>
            <a:r>
              <a:rPr lang="en-US" sz="1200" dirty="0" err="1" smtClean="0"/>
              <a:t>INT:backendport:int</a:t>
            </a:r>
            <a:r>
              <a:rPr lang="en-US" sz="1200" dirty="0" smtClean="0"/>
              <a:t>})|-) %{</a:t>
            </a:r>
            <a:r>
              <a:rPr lang="en-US" sz="1200" dirty="0" err="1" smtClean="0"/>
              <a:t>NUMBER:request_processing_time:float</a:t>
            </a:r>
            <a:r>
              <a:rPr lang="en-US" sz="1200" dirty="0" smtClean="0"/>
              <a:t>} %{</a:t>
            </a:r>
            <a:r>
              <a:rPr lang="en-US" sz="1200" dirty="0" err="1" smtClean="0"/>
              <a:t>NUMBER:backend_processing_time:float</a:t>
            </a:r>
            <a:r>
              <a:rPr lang="en-US" sz="1200" dirty="0" smtClean="0"/>
              <a:t>} %{</a:t>
            </a:r>
            <a:r>
              <a:rPr lang="en-US" sz="1200" dirty="0" err="1" smtClean="0"/>
              <a:t>NUMBER:response_processing_time:float</a:t>
            </a:r>
            <a:r>
              <a:rPr lang="en-US" sz="1200" dirty="0" smtClean="0"/>
              <a:t>} %{</a:t>
            </a:r>
            <a:r>
              <a:rPr lang="en-US" sz="1200" dirty="0" err="1" smtClean="0"/>
              <a:t>INT:response:int</a:t>
            </a:r>
            <a:r>
              <a:rPr lang="en-US" sz="1200" dirty="0" smtClean="0"/>
              <a:t>} %{</a:t>
            </a:r>
            <a:r>
              <a:rPr lang="en-US" sz="1200" dirty="0" err="1" smtClean="0"/>
              <a:t>INT:backend_response:int</a:t>
            </a:r>
            <a:r>
              <a:rPr lang="en-US" sz="1200" dirty="0" smtClean="0"/>
              <a:t>} %{</a:t>
            </a:r>
            <a:r>
              <a:rPr lang="en-US" sz="1200" dirty="0" err="1" smtClean="0"/>
              <a:t>INT:received_bytes:int</a:t>
            </a:r>
            <a:r>
              <a:rPr lang="en-US" sz="1200" dirty="0" smtClean="0"/>
              <a:t>} %{</a:t>
            </a:r>
            <a:r>
              <a:rPr lang="en-US" sz="1200" dirty="0" err="1" smtClean="0"/>
              <a:t>INT:bytes:int</a:t>
            </a:r>
            <a:r>
              <a:rPr lang="en-US" sz="1200" dirty="0" smtClean="0"/>
              <a:t>} "%{ELB_REQUEST_LINE}</a:t>
            </a:r>
          </a:p>
          <a:p>
            <a:endParaRPr lang="en-US" sz="1200" dirty="0" smtClean="0">
              <a:latin typeface="Consolas" pitchFamily="49" charset="0"/>
              <a:cs typeface="Consolas" pitchFamily="49" charset="0"/>
            </a:endParaRPr>
          </a:p>
          <a:p>
            <a:r>
              <a:rPr lang="en-US" sz="1200" dirty="0" smtClean="0"/>
              <a:t>CISCOFW106001 %{</a:t>
            </a:r>
            <a:r>
              <a:rPr lang="en-US" sz="1200" dirty="0" err="1" smtClean="0"/>
              <a:t>CISCO_DIRECTION:direction</a:t>
            </a:r>
            <a:r>
              <a:rPr lang="en-US" sz="1200" dirty="0" smtClean="0"/>
              <a:t>} %{</a:t>
            </a:r>
            <a:r>
              <a:rPr lang="en-US" sz="1200" dirty="0" err="1" smtClean="0"/>
              <a:t>WORD:protocol</a:t>
            </a:r>
            <a:r>
              <a:rPr lang="en-US" sz="1200" dirty="0" smtClean="0"/>
              <a:t>} connection %{</a:t>
            </a:r>
            <a:r>
              <a:rPr lang="en-US" sz="1200" dirty="0" err="1" smtClean="0"/>
              <a:t>CISCO_ACTION:action</a:t>
            </a:r>
            <a:r>
              <a:rPr lang="en-US" sz="1200" dirty="0" smtClean="0"/>
              <a:t>} from %{</a:t>
            </a:r>
            <a:r>
              <a:rPr lang="en-US" sz="1200" dirty="0" err="1" smtClean="0"/>
              <a:t>IP:src_ip</a:t>
            </a:r>
            <a:r>
              <a:rPr lang="en-US" sz="1200" dirty="0" smtClean="0"/>
              <a:t>}/%{</a:t>
            </a:r>
            <a:r>
              <a:rPr lang="en-US" sz="1200" dirty="0" err="1" smtClean="0"/>
              <a:t>INT:src_port</a:t>
            </a:r>
            <a:r>
              <a:rPr lang="en-US" sz="1200" dirty="0" smtClean="0"/>
              <a:t>} to %{</a:t>
            </a:r>
            <a:r>
              <a:rPr lang="en-US" sz="1200" dirty="0" err="1" smtClean="0"/>
              <a:t>IP:dst_ip</a:t>
            </a:r>
            <a:r>
              <a:rPr lang="en-US" sz="1200" dirty="0" smtClean="0"/>
              <a:t>}/%{</a:t>
            </a:r>
            <a:r>
              <a:rPr lang="en-US" sz="1200" dirty="0" err="1" smtClean="0"/>
              <a:t>INT:dst_port</a:t>
            </a:r>
            <a:r>
              <a:rPr lang="en-US" sz="1200" dirty="0" smtClean="0"/>
              <a:t>} flags %{</a:t>
            </a:r>
            <a:r>
              <a:rPr lang="en-US" sz="1200" dirty="0" err="1" smtClean="0"/>
              <a:t>GREEDYDATA:tcp_flags</a:t>
            </a:r>
            <a:r>
              <a:rPr lang="en-US" sz="1200" dirty="0" smtClean="0"/>
              <a:t>} on interface %{</a:t>
            </a:r>
            <a:r>
              <a:rPr lang="en-US" sz="1200" dirty="0" err="1" smtClean="0"/>
              <a:t>GREEDYDATA:interface</a:t>
            </a:r>
            <a:r>
              <a:rPr lang="en-US" sz="1200" dirty="0" smtClean="0"/>
              <a:t>} </a:t>
            </a:r>
          </a:p>
          <a:p>
            <a:endParaRPr lang="en-US" sz="1200" dirty="0">
              <a:latin typeface="Consolas" pitchFamily="49" charset="0"/>
              <a:cs typeface="Consolas" pitchFamily="49" charset="0"/>
            </a:endParaRPr>
          </a:p>
          <a:p>
            <a:r>
              <a:rPr lang="en-US" sz="1200" dirty="0" smtClean="0"/>
              <a:t>CISCOFW106006_106007_106010 %{</a:t>
            </a:r>
            <a:r>
              <a:rPr lang="en-US" sz="1200" dirty="0" err="1" smtClean="0"/>
              <a:t>CISCO_ACTION:action</a:t>
            </a:r>
            <a:r>
              <a:rPr lang="en-US" sz="1200" dirty="0" smtClean="0"/>
              <a:t>} %{</a:t>
            </a:r>
            <a:r>
              <a:rPr lang="en-US" sz="1200" dirty="0" err="1" smtClean="0"/>
              <a:t>CISCO_DIRECTION:direction</a:t>
            </a:r>
            <a:r>
              <a:rPr lang="en-US" sz="1200" dirty="0" smtClean="0"/>
              <a:t>} %{</a:t>
            </a:r>
            <a:r>
              <a:rPr lang="en-US" sz="1200" dirty="0" err="1" smtClean="0"/>
              <a:t>WORD:protocol</a:t>
            </a:r>
            <a:r>
              <a:rPr lang="en-US" sz="1200" dirty="0" smtClean="0"/>
              <a:t>} (?:</a:t>
            </a:r>
            <a:r>
              <a:rPr lang="en-US" sz="1200" dirty="0" err="1" smtClean="0"/>
              <a:t>from|src</a:t>
            </a:r>
            <a:r>
              <a:rPr lang="en-US" sz="1200" dirty="0" smtClean="0"/>
              <a:t>) %{</a:t>
            </a:r>
            <a:r>
              <a:rPr lang="en-US" sz="1200" dirty="0" err="1" smtClean="0"/>
              <a:t>IP:src_ip</a:t>
            </a:r>
            <a:r>
              <a:rPr lang="en-US" sz="1200" dirty="0" smtClean="0"/>
              <a:t>}/%{</a:t>
            </a:r>
            <a:r>
              <a:rPr lang="en-US" sz="1200" dirty="0" err="1" smtClean="0"/>
              <a:t>INT:src_port</a:t>
            </a:r>
            <a:r>
              <a:rPr lang="en-US" sz="1200" dirty="0" smtClean="0"/>
              <a:t>}(\(%{</a:t>
            </a:r>
            <a:r>
              <a:rPr lang="en-US" sz="1200" dirty="0" err="1" smtClean="0"/>
              <a:t>DATA:src_fwuser</a:t>
            </a:r>
            <a:r>
              <a:rPr lang="en-US" sz="1200" dirty="0" smtClean="0"/>
              <a:t>}\))? (?:</a:t>
            </a:r>
            <a:r>
              <a:rPr lang="en-US" sz="1200" dirty="0" err="1" smtClean="0"/>
              <a:t>to|dst</a:t>
            </a:r>
            <a:r>
              <a:rPr lang="en-US" sz="1200" dirty="0" smtClean="0"/>
              <a:t>) %{</a:t>
            </a:r>
            <a:r>
              <a:rPr lang="en-US" sz="1200" dirty="0" err="1" smtClean="0"/>
              <a:t>IP:dst_ip</a:t>
            </a:r>
            <a:r>
              <a:rPr lang="en-US" sz="1200" dirty="0" smtClean="0"/>
              <a:t>}/%{</a:t>
            </a:r>
            <a:r>
              <a:rPr lang="en-US" sz="1200" dirty="0" err="1" smtClean="0"/>
              <a:t>INT:dst_port</a:t>
            </a:r>
            <a:r>
              <a:rPr lang="en-US" sz="1200" dirty="0" smtClean="0"/>
              <a:t>}(\(%{</a:t>
            </a:r>
            <a:r>
              <a:rPr lang="en-US" sz="1200" dirty="0" err="1" smtClean="0"/>
              <a:t>DATA:dst_fwuser</a:t>
            </a:r>
            <a:r>
              <a:rPr lang="en-US" sz="1200" dirty="0" smtClean="0"/>
              <a:t>}\))? (?:on interface %{</a:t>
            </a:r>
            <a:r>
              <a:rPr lang="en-US" sz="1200" dirty="0" err="1" smtClean="0"/>
              <a:t>DATA:interface</a:t>
            </a:r>
            <a:r>
              <a:rPr lang="en-US" sz="1200" dirty="0" smtClean="0"/>
              <a:t>}|due to %{</a:t>
            </a:r>
            <a:r>
              <a:rPr lang="en-US" sz="1200" dirty="0" err="1" smtClean="0"/>
              <a:t>CISCO_REASON:reason</a:t>
            </a:r>
            <a:r>
              <a:rPr lang="en-US" sz="1200" dirty="0" smtClean="0"/>
              <a:t>})</a:t>
            </a:r>
            <a:endParaRPr lang="en-US" sz="12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2E06C-50FF-4ED1-97D9-A63D7037862E}" type="slidenum">
              <a:rPr lang="ru-RU" smtClean="0"/>
              <a:pPr/>
              <a:t>9</a:t>
            </a:fld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/>
          <p:cNvGrpSpPr/>
          <p:nvPr/>
        </p:nvGrpSpPr>
        <p:grpSpPr>
          <a:xfrm>
            <a:off x="5061247" y="2355726"/>
            <a:ext cx="3759225" cy="1685859"/>
            <a:chOff x="5061247" y="2355726"/>
            <a:chExt cx="3759225" cy="1685859"/>
          </a:xfrm>
        </p:grpSpPr>
        <p:grpSp>
          <p:nvGrpSpPr>
            <p:cNvPr id="27" name="Group 26"/>
            <p:cNvGrpSpPr/>
            <p:nvPr/>
          </p:nvGrpSpPr>
          <p:grpSpPr>
            <a:xfrm>
              <a:off x="5061247" y="2355726"/>
              <a:ext cx="3759225" cy="1584176"/>
              <a:chOff x="5061247" y="2355726"/>
              <a:chExt cx="3759225" cy="1584176"/>
            </a:xfrm>
          </p:grpSpPr>
          <p:sp>
            <p:nvSpPr>
              <p:cNvPr id="23" name="TextBox 22"/>
              <p:cNvSpPr txBox="1"/>
              <p:nvPr/>
            </p:nvSpPr>
            <p:spPr>
              <a:xfrm>
                <a:off x="5061247" y="2355726"/>
                <a:ext cx="806897" cy="1584176"/>
              </a:xfrm>
              <a:prstGeom prst="rect">
                <a:avLst/>
              </a:prstGeom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vert="vert270" wrap="square" rtlCol="0">
                <a:noAutofit/>
              </a:bodyPr>
              <a:lstStyle/>
              <a:p>
                <a:pPr algn="ctr"/>
                <a:r>
                  <a:rPr lang="en-US" b="1" dirty="0" smtClean="0"/>
                  <a:t>Logstash</a:t>
                </a:r>
                <a:endParaRPr lang="en-US" b="1" dirty="0"/>
              </a:p>
            </p:txBody>
          </p:sp>
          <p:sp>
            <p:nvSpPr>
              <p:cNvPr id="18" name="Flowchart: Alternate Process 17"/>
              <p:cNvSpPr/>
              <p:nvPr/>
            </p:nvSpPr>
            <p:spPr>
              <a:xfrm>
                <a:off x="5580112" y="2355726"/>
                <a:ext cx="3240360" cy="1584176"/>
              </a:xfrm>
              <a:prstGeom prst="flowChartAlternateProcess">
                <a:avLst/>
              </a:prstGeom>
              <a:solidFill>
                <a:schemeClr val="bg1"/>
              </a:solidFill>
              <a:ln w="12700" cmpd="sng"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 rot="900000" flipH="1">
              <a:off x="6599768" y="2398060"/>
              <a:ext cx="1028048" cy="16435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4" name="Group 23"/>
          <p:cNvGrpSpPr/>
          <p:nvPr/>
        </p:nvGrpSpPr>
        <p:grpSpPr>
          <a:xfrm>
            <a:off x="179512" y="123478"/>
            <a:ext cx="3825778" cy="1949167"/>
            <a:chOff x="179512" y="123478"/>
            <a:chExt cx="3825778" cy="1949167"/>
          </a:xfrm>
        </p:grpSpPr>
        <p:sp>
          <p:nvSpPr>
            <p:cNvPr id="8" name="Rectangle 7"/>
            <p:cNvSpPr/>
            <p:nvPr/>
          </p:nvSpPr>
          <p:spPr>
            <a:xfrm>
              <a:off x="179512" y="123478"/>
              <a:ext cx="3312368" cy="1944216"/>
            </a:xfrm>
            <a:prstGeom prst="rect">
              <a:avLst/>
            </a:prstGeom>
            <a:solidFill>
              <a:schemeClr val="bg1"/>
            </a:solidFill>
            <a:ln w="12700" cmpd="sng"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 smtClean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  </a:t>
              </a:r>
              <a:r>
                <a:rPr lang="en-US" dirty="0">
                  <a:solidFill>
                    <a:srgbClr val="0000FF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class</a:t>
              </a:r>
              <a:r>
                <a:rPr lang="en-US" dirty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 </a:t>
              </a:r>
              <a:r>
                <a:rPr lang="en-US" dirty="0" err="1" smtClean="0">
                  <a:solidFill>
                    <a:srgbClr val="2B91AF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LoggedInEvent</a:t>
              </a:r>
              <a:endPara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endParaRPr>
            </a:p>
            <a:p>
              <a:r>
                <a:rPr lang="en-US" dirty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  {</a:t>
              </a:r>
            </a:p>
            <a:p>
              <a:r>
                <a:rPr lang="en-US" dirty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      </a:t>
              </a:r>
              <a:r>
                <a:rPr lang="en-US" dirty="0">
                  <a:solidFill>
                    <a:srgbClr val="0000FF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string</a:t>
              </a:r>
              <a:r>
                <a:rPr lang="en-US" dirty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 </a:t>
              </a:r>
              <a:r>
                <a:rPr lang="en-US" dirty="0" smtClean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   Name</a:t>
              </a:r>
              <a:endPara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endParaRPr>
            </a:p>
            <a:p>
              <a:r>
                <a:rPr lang="en-US" dirty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      </a:t>
              </a:r>
              <a:r>
                <a:rPr lang="en-US" dirty="0" err="1">
                  <a:solidFill>
                    <a:srgbClr val="2B91AF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IPAddress</a:t>
              </a:r>
              <a:r>
                <a:rPr lang="en-US" dirty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 </a:t>
              </a:r>
              <a:r>
                <a:rPr lang="en-US" dirty="0" smtClean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Address</a:t>
              </a:r>
              <a:endPara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endParaRPr>
            </a:p>
            <a:p>
              <a:r>
                <a:rPr lang="en-US" dirty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      </a:t>
              </a:r>
              <a:r>
                <a:rPr lang="en-US" dirty="0">
                  <a:solidFill>
                    <a:srgbClr val="0000FF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string</a:t>
              </a:r>
              <a:r>
                <a:rPr lang="en-US" dirty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[] </a:t>
              </a:r>
              <a:r>
                <a:rPr lang="en-US" dirty="0" smtClean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 Roles</a:t>
              </a:r>
              <a:endPara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endParaRPr>
            </a:p>
            <a:p>
              <a:r>
                <a:rPr lang="en-US" dirty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  }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491880" y="128429"/>
              <a:ext cx="513410" cy="1944216"/>
            </a:xfrm>
            <a:prstGeom prst="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vert="wordArtVert" wrap="square" rtlCol="0">
              <a:spAutoFit/>
            </a:bodyPr>
            <a:lstStyle/>
            <a:p>
              <a:pPr algn="ctr"/>
              <a:r>
                <a:rPr lang="en-US" b="1" dirty="0" smtClean="0"/>
                <a:t>APP</a:t>
              </a:r>
              <a:endParaRPr lang="en-US" b="1" dirty="0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179512" y="2355726"/>
            <a:ext cx="3834896" cy="1584176"/>
            <a:chOff x="179512" y="2355726"/>
            <a:chExt cx="3834896" cy="1584176"/>
          </a:xfrm>
        </p:grpSpPr>
        <p:sp>
          <p:nvSpPr>
            <p:cNvPr id="11" name="Rectangle 10"/>
            <p:cNvSpPr/>
            <p:nvPr/>
          </p:nvSpPr>
          <p:spPr>
            <a:xfrm>
              <a:off x="179512" y="2355726"/>
              <a:ext cx="3312368" cy="1584176"/>
            </a:xfrm>
            <a:prstGeom prst="rect">
              <a:avLst/>
            </a:prstGeom>
            <a:solidFill>
              <a:schemeClr val="bg1"/>
            </a:solidFill>
            <a:ln w="12700" cmpd="sng"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 smtClean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  </a:t>
              </a:r>
              <a:r>
                <a:rPr lang="en-US" dirty="0" err="1">
                  <a:solidFill>
                    <a:srgbClr val="2B91AF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String</a:t>
              </a:r>
              <a:r>
                <a:rPr lang="en-US" dirty="0" err="1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.Format</a:t>
              </a:r>
              <a:r>
                <a:rPr lang="en-US" dirty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(</a:t>
              </a:r>
            </a:p>
            <a:p>
              <a:r>
                <a:rPr lang="en-US" dirty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  </a:t>
              </a:r>
              <a:r>
                <a:rPr lang="en-US" dirty="0" smtClean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 </a:t>
              </a:r>
              <a:r>
                <a:rPr lang="en-US" dirty="0" smtClean="0">
                  <a:solidFill>
                    <a:srgbClr val="A31515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"</a:t>
              </a:r>
              <a:r>
                <a:rPr lang="en-US" dirty="0">
                  <a:solidFill>
                    <a:srgbClr val="A31515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User </a:t>
              </a:r>
              <a:r>
                <a:rPr lang="en-US" dirty="0">
                  <a:solidFill>
                    <a:srgbClr val="3CB371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{0}</a:t>
              </a:r>
              <a:r>
                <a:rPr lang="en-US" dirty="0">
                  <a:solidFill>
                    <a:srgbClr val="A31515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 logged in</a:t>
              </a:r>
              <a:endPara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endParaRPr>
            </a:p>
            <a:p>
              <a:r>
                <a:rPr lang="en-US" dirty="0">
                  <a:solidFill>
                    <a:srgbClr val="A31515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    from </a:t>
              </a:r>
              <a:r>
                <a:rPr lang="en-US" dirty="0">
                  <a:solidFill>
                    <a:srgbClr val="3CB371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{1}</a:t>
              </a:r>
              <a:endPara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endParaRPr>
            </a:p>
            <a:p>
              <a:r>
                <a:rPr lang="en-US" dirty="0">
                  <a:solidFill>
                    <a:srgbClr val="A31515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    with </a:t>
              </a:r>
              <a:r>
                <a:rPr lang="en-US" dirty="0">
                  <a:solidFill>
                    <a:srgbClr val="3CB371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{2}</a:t>
              </a:r>
              <a:r>
                <a:rPr lang="en-US" dirty="0">
                  <a:solidFill>
                    <a:srgbClr val="A31515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 roles"</a:t>
              </a:r>
              <a:r>
                <a:rPr lang="en-US" dirty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, </a:t>
              </a:r>
              <a:r>
                <a:rPr lang="en-US" dirty="0" smtClean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… )</a:t>
              </a:r>
              <a:endPara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500998" y="2355726"/>
              <a:ext cx="513410" cy="1584176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vert="wordArtVert" wrap="square" rtlCol="0">
              <a:spAutoFit/>
            </a:bodyPr>
            <a:lstStyle/>
            <a:p>
              <a:pPr algn="ctr"/>
              <a:r>
                <a:rPr lang="en-US" b="1" dirty="0" smtClean="0"/>
                <a:t>Log</a:t>
              </a:r>
              <a:endParaRPr lang="en-US" b="1" dirty="0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5066702" y="123478"/>
            <a:ext cx="3825778" cy="1944216"/>
            <a:chOff x="5066702" y="123478"/>
            <a:chExt cx="3825778" cy="1944216"/>
          </a:xfrm>
        </p:grpSpPr>
        <p:sp>
          <p:nvSpPr>
            <p:cNvPr id="15" name="Rectangle 14"/>
            <p:cNvSpPr/>
            <p:nvPr/>
          </p:nvSpPr>
          <p:spPr>
            <a:xfrm>
              <a:off x="5580112" y="123478"/>
              <a:ext cx="3312368" cy="1944216"/>
            </a:xfrm>
            <a:prstGeom prst="rect">
              <a:avLst/>
            </a:prstGeom>
            <a:solidFill>
              <a:schemeClr val="bg1"/>
            </a:solidFill>
            <a:ln w="12700" cmpd="sng"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 smtClean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  </a:t>
              </a:r>
            </a:p>
            <a:p>
              <a:r>
                <a:rPr lang="en-US" dirty="0" smtClean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  {</a:t>
              </a:r>
            </a:p>
            <a:p>
              <a:r>
                <a:rPr lang="en-US" dirty="0" smtClean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      </a:t>
              </a:r>
              <a:r>
                <a:rPr lang="en-US" dirty="0">
                  <a:solidFill>
                    <a:srgbClr val="0000FF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string</a:t>
              </a:r>
              <a:r>
                <a:rPr lang="en-US" dirty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 </a:t>
              </a:r>
              <a:r>
                <a:rPr lang="en-US" dirty="0" smtClean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  Name</a:t>
              </a:r>
              <a:endPara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endParaRPr>
            </a:p>
            <a:p>
              <a:r>
                <a:rPr lang="en-US" dirty="0" smtClean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      </a:t>
              </a:r>
              <a:r>
                <a:rPr lang="en-US" dirty="0">
                  <a:solidFill>
                    <a:srgbClr val="0000FF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string</a:t>
              </a:r>
              <a:r>
                <a:rPr lang="en-US" dirty="0" smtClean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   Address</a:t>
              </a:r>
              <a:endPara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endParaRPr>
            </a:p>
            <a:p>
              <a:r>
                <a:rPr lang="en-US" dirty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      </a:t>
              </a:r>
              <a:r>
                <a:rPr lang="en-US" dirty="0">
                  <a:solidFill>
                    <a:srgbClr val="0000FF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string</a:t>
              </a:r>
              <a:r>
                <a:rPr lang="en-US" dirty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[] </a:t>
              </a:r>
              <a:r>
                <a:rPr lang="en-US" dirty="0" smtClean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Roles</a:t>
              </a:r>
              <a:endPara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endParaRPr>
            </a:p>
            <a:p>
              <a:r>
                <a:rPr lang="en-US" dirty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  }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5066702" y="123478"/>
              <a:ext cx="513410" cy="1944216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vert="wordArtVert" wrap="square" rtlCol="0">
              <a:spAutoFit/>
            </a:bodyPr>
            <a:lstStyle/>
            <a:p>
              <a:pPr algn="ctr"/>
              <a:r>
                <a:rPr lang="en-US" b="1" dirty="0" smtClean="0"/>
                <a:t>ES</a:t>
              </a:r>
              <a:endParaRPr lang="en-US" b="1" dirty="0"/>
            </a:p>
          </p:txBody>
        </p:sp>
      </p:grpSp>
      <p:sp>
        <p:nvSpPr>
          <p:cNvPr id="13" name="Bent-Up Arrow 12"/>
          <p:cNvSpPr/>
          <p:nvPr/>
        </p:nvSpPr>
        <p:spPr>
          <a:xfrm>
            <a:off x="755576" y="3219822"/>
            <a:ext cx="7643477" cy="1467089"/>
          </a:xfrm>
          <a:prstGeom prst="bentUpArrow">
            <a:avLst>
              <a:gd name="adj1" fmla="val 32157"/>
              <a:gd name="adj2" fmla="val 31927"/>
              <a:gd name="adj3" fmla="val 50000"/>
            </a:avLst>
          </a:prstGeom>
          <a:solidFill>
            <a:schemeClr val="tx1"/>
          </a:solidFill>
          <a:ln w="1270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/>
              <a:t>User Guest logged in from 127.0.0.1 with [Admin, God] roles</a:t>
            </a: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2E06C-50FF-4ED1-97D9-A63D7037862E}" type="slidenum">
              <a:rPr lang="ru-RU" smtClean="0"/>
              <a:pPr/>
              <a:t>10</a:t>
            </a:fld>
            <a:endParaRPr lang="ru-RU"/>
          </a:p>
        </p:txBody>
      </p:sp>
      <p:sp>
        <p:nvSpPr>
          <p:cNvPr id="2" name="Down Arrow 1"/>
          <p:cNvSpPr/>
          <p:nvPr/>
        </p:nvSpPr>
        <p:spPr>
          <a:xfrm>
            <a:off x="1673409" y="2070124"/>
            <a:ext cx="364717" cy="355089"/>
          </a:xfrm>
          <a:prstGeom prst="down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own Arrow 18"/>
          <p:cNvSpPr/>
          <p:nvPr/>
        </p:nvSpPr>
        <p:spPr>
          <a:xfrm>
            <a:off x="1690877" y="3954892"/>
            <a:ext cx="364717" cy="355089"/>
          </a:xfrm>
          <a:prstGeom prst="down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Down Arrow 28"/>
          <p:cNvSpPr/>
          <p:nvPr/>
        </p:nvSpPr>
        <p:spPr>
          <a:xfrm flipV="1">
            <a:off x="6972575" y="1970657"/>
            <a:ext cx="364717" cy="355089"/>
          </a:xfrm>
          <a:prstGeom prst="down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461222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" grpId="0" animBg="1"/>
      <p:bldP spid="19" grpId="0" animBg="1"/>
      <p:bldP spid="2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2E06C-50FF-4ED1-97D9-A63D7037862E}" type="slidenum">
              <a:rPr lang="ru-RU" smtClean="0"/>
              <a:pPr/>
              <a:t>11</a:t>
            </a:fld>
            <a:endParaRPr lang="ru-RU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inlog-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16807" y="0"/>
            <a:ext cx="7310385" cy="5143500"/>
          </a:xfrm>
          <a:prstGeom prst="rect">
            <a:avLst/>
          </a:prstGeom>
          <a:effectLst>
            <a:outerShdw blurRad="330200" sx="106000" sy="106000" algn="ctr" rotWithShape="0">
              <a:prstClr val="black">
                <a:alpha val="40000"/>
              </a:prstClr>
            </a:outerShdw>
          </a:effec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2E06C-50FF-4ED1-97D9-A63D7037862E}" type="slidenum">
              <a:rPr lang="ru-RU" smtClean="0"/>
              <a:pPr/>
              <a:t>12</a:t>
            </a:fld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Structure log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Windows Event Log</a:t>
            </a:r>
          </a:p>
          <a:p>
            <a:r>
              <a:rPr lang="en-US" dirty="0" smtClean="0"/>
              <a:t>Event Tracing for Windows (ETW)</a:t>
            </a:r>
          </a:p>
          <a:p>
            <a:r>
              <a:rPr lang="en-US" dirty="0" smtClean="0"/>
              <a:t>Semantic Logging Application Block (SLAB)</a:t>
            </a:r>
          </a:p>
          <a:p>
            <a:r>
              <a:rPr lang="en-US" dirty="0" err="1" smtClean="0"/>
              <a:t>Microsoft.Framework.Logging</a:t>
            </a:r>
            <a:r>
              <a:rPr lang="en-US" dirty="0" smtClean="0"/>
              <a:t> (ASP.NET)</a:t>
            </a:r>
          </a:p>
          <a:p>
            <a:r>
              <a:rPr lang="en-US" dirty="0" err="1" smtClean="0"/>
              <a:t>Splunk</a:t>
            </a:r>
            <a:r>
              <a:rPr lang="en-US" dirty="0" smtClean="0"/>
              <a:t>, Graylog2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2E06C-50FF-4ED1-97D9-A63D7037862E}" type="slidenum">
              <a:rPr lang="ru-RU" smtClean="0"/>
              <a:pPr/>
              <a:t>13</a:t>
            </a:fld>
            <a:endParaRPr lang="ru-RU"/>
          </a:p>
        </p:txBody>
      </p:sp>
      <p:sp>
        <p:nvSpPr>
          <p:cNvPr id="5" name="TextBox 4"/>
          <p:cNvSpPr txBox="1"/>
          <p:nvPr/>
        </p:nvSpPr>
        <p:spPr>
          <a:xfrm>
            <a:off x="3419872" y="4155926"/>
            <a:ext cx="5472608" cy="40011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name=Guest, address=127.0.0.1, role=Admin</a:t>
            </a:r>
            <a:endParaRPr lang="ru-RU" sz="20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Serilog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9622"/>
            <a:ext cx="5266928" cy="3380979"/>
          </a:xfrm>
        </p:spPr>
        <p:txBody>
          <a:bodyPr anchor="ctr">
            <a:normAutofit/>
          </a:bodyPr>
          <a:lstStyle/>
          <a:p>
            <a:pPr marL="118872" indent="0">
              <a:buNone/>
            </a:pPr>
            <a:r>
              <a:rPr lang="en-US" sz="4000" dirty="0" err="1" smtClean="0"/>
              <a:t>Serilog</a:t>
            </a:r>
            <a:r>
              <a:rPr lang="en-US" sz="4000" dirty="0" smtClean="0"/>
              <a:t> is built with powerful structured event data in mind</a:t>
            </a:r>
            <a:endParaRPr lang="en-US" sz="4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2E06C-50FF-4ED1-97D9-A63D7037862E}" type="slidenum">
              <a:rPr lang="ru-RU" smtClean="0"/>
              <a:pPr/>
              <a:t>14</a:t>
            </a:fld>
            <a:endParaRPr lang="ru-RU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092280" y="1321018"/>
            <a:ext cx="1905000" cy="19050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xmlns="" val="1045712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211895" y="267494"/>
            <a:ext cx="8680583" cy="1152128"/>
          </a:xfrm>
          <a:prstGeom prst="rect">
            <a:avLst/>
          </a:prstGeom>
          <a:solidFill>
            <a:schemeClr val="bg1"/>
          </a:solidFill>
          <a:ln w="12700" cmpd="sng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.Format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User </a:t>
            </a:r>
            <a:r>
              <a:rPr lang="en-US" dirty="0">
                <a:solidFill>
                  <a:srgbClr val="3CB371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{0}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logged in from </a:t>
            </a:r>
            <a:r>
              <a:rPr lang="en-US" dirty="0">
                <a:solidFill>
                  <a:srgbClr val="3CB371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{1}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with </a:t>
            </a:r>
            <a:r>
              <a:rPr lang="en-US" dirty="0">
                <a:solidFill>
                  <a:srgbClr val="3CB371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{2}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roles</a:t>
            </a:r>
            <a:r>
              <a:rPr lang="en-US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Address, Roles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4788024" y="1923677"/>
            <a:ext cx="4104456" cy="2449291"/>
            <a:chOff x="5066702" y="123478"/>
            <a:chExt cx="3825777" cy="1944216"/>
          </a:xfrm>
        </p:grpSpPr>
        <p:sp>
          <p:nvSpPr>
            <p:cNvPr id="29" name="Rectangle 28"/>
            <p:cNvSpPr/>
            <p:nvPr/>
          </p:nvSpPr>
          <p:spPr>
            <a:xfrm>
              <a:off x="5580111" y="123478"/>
              <a:ext cx="3312368" cy="1944216"/>
            </a:xfrm>
            <a:prstGeom prst="rect">
              <a:avLst/>
            </a:prstGeom>
            <a:solidFill>
              <a:schemeClr val="bg1"/>
            </a:solidFill>
            <a:ln w="12700" cmpd="sng"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 smtClean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{</a:t>
              </a:r>
            </a:p>
            <a:p>
              <a:r>
                <a:rPr lang="en-US" sz="1600" b="1" dirty="0" smtClean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  </a:t>
              </a:r>
              <a:r>
                <a:rPr lang="en-US" sz="1600" b="1" dirty="0" err="1" smtClean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EventType</a:t>
              </a:r>
              <a:r>
                <a:rPr lang="en-US" sz="1600" b="1" dirty="0" smtClean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 = </a:t>
              </a:r>
              <a:r>
                <a:rPr lang="en-US" sz="1600" dirty="0" err="1" smtClean="0">
                  <a:solidFill>
                    <a:srgbClr val="0000FF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UserLoggedIn</a:t>
              </a:r>
              <a:endParaRPr lang="en-US" sz="1600" b="1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endParaRPr>
            </a:p>
            <a:p>
              <a:r>
                <a:rPr lang="en-US" sz="1600" dirty="0" smtClean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  </a:t>
              </a:r>
              <a:r>
                <a:rPr lang="en-US" sz="1600" dirty="0" err="1" smtClean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UserName</a:t>
              </a:r>
              <a:r>
                <a:rPr lang="en-US" sz="1600" dirty="0" smtClean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 = </a:t>
              </a:r>
              <a:r>
                <a:rPr lang="en-US" sz="1600" dirty="0">
                  <a:solidFill>
                    <a:srgbClr val="A31515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"Guest"</a:t>
              </a:r>
              <a:endPara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endParaRPr>
            </a:p>
            <a:p>
              <a:r>
                <a:rPr lang="en-US" sz="1600" dirty="0" smtClean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  </a:t>
              </a:r>
              <a:r>
                <a:rPr lang="en-US" sz="1600" dirty="0" err="1" smtClean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RemoteAddress</a:t>
              </a:r>
              <a:r>
                <a:rPr lang="en-US" sz="1600" dirty="0" smtClean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 </a:t>
              </a:r>
              <a:r>
                <a:rPr lang="en-US" sz="1600" dirty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= </a:t>
              </a:r>
              <a:r>
                <a:rPr lang="en-US" sz="1600" dirty="0" smtClean="0">
                  <a:solidFill>
                    <a:srgbClr val="A31515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"127.0.0.1"</a:t>
              </a:r>
              <a:endPara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endParaRPr>
            </a:p>
            <a:p>
              <a:r>
                <a:rPr lang="en-US" sz="1600" dirty="0" smtClean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  </a:t>
              </a:r>
              <a:r>
                <a:rPr lang="en-US" sz="1600" dirty="0" err="1" smtClean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SecurityRoles</a:t>
              </a:r>
              <a:r>
                <a:rPr lang="en-US" sz="1600" dirty="0" smtClean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 = [</a:t>
              </a:r>
              <a:r>
                <a:rPr lang="en-US" sz="1600" dirty="0" smtClean="0">
                  <a:solidFill>
                    <a:srgbClr val="A31515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"Admin", …</a:t>
              </a:r>
              <a:r>
                <a:rPr lang="en-US" sz="1600" dirty="0" smtClean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]</a:t>
              </a:r>
              <a:endPara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endParaRPr>
            </a:p>
            <a:p>
              <a:r>
                <a:rPr lang="en-US" sz="1600" dirty="0" smtClean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}</a:t>
              </a:r>
              <a:endPara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066702" y="123478"/>
              <a:ext cx="513410" cy="1944216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vert="wordArtVert" wrap="square" rtlCol="0">
              <a:spAutoFit/>
            </a:bodyPr>
            <a:lstStyle/>
            <a:p>
              <a:pPr algn="ctr"/>
              <a:r>
                <a:rPr lang="en-US" b="1" spc="-300" dirty="0" smtClean="0"/>
                <a:t>Event</a:t>
              </a:r>
              <a:endParaRPr lang="en-US" b="1" spc="-300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179512" y="1923677"/>
            <a:ext cx="4493660" cy="2449291"/>
            <a:chOff x="5066702" y="123478"/>
            <a:chExt cx="3825778" cy="1944216"/>
          </a:xfrm>
        </p:grpSpPr>
        <p:sp>
          <p:nvSpPr>
            <p:cNvPr id="32" name="Rectangle 31"/>
            <p:cNvSpPr/>
            <p:nvPr/>
          </p:nvSpPr>
          <p:spPr>
            <a:xfrm>
              <a:off x="5419101" y="123478"/>
              <a:ext cx="3473379" cy="1944216"/>
            </a:xfrm>
            <a:prstGeom prst="rect">
              <a:avLst/>
            </a:prstGeom>
            <a:solidFill>
              <a:schemeClr val="bg1"/>
            </a:solidFill>
            <a:ln w="12700" cmpd="sng"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 err="1">
                  <a:solidFill>
                    <a:srgbClr val="2B91AF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Log</a:t>
              </a:r>
              <a:r>
                <a:rPr lang="en-US" dirty="0" err="1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.Information</a:t>
              </a:r>
              <a:r>
                <a:rPr lang="en-US" dirty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(</a:t>
              </a:r>
            </a:p>
            <a:p>
              <a:r>
                <a:rPr lang="en-US" dirty="0">
                  <a:solidFill>
                    <a:srgbClr val="A31515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  "User </a:t>
              </a:r>
              <a:r>
                <a:rPr lang="en-US" dirty="0">
                  <a:solidFill>
                    <a:srgbClr val="3CB371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{</a:t>
              </a:r>
              <a:r>
                <a:rPr lang="en-US" dirty="0" err="1">
                  <a:solidFill>
                    <a:srgbClr val="3CB371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UserName</a:t>
              </a:r>
              <a:r>
                <a:rPr lang="en-US" dirty="0">
                  <a:solidFill>
                    <a:srgbClr val="3CB371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}</a:t>
              </a:r>
              <a:r>
                <a:rPr lang="en-US" dirty="0">
                  <a:solidFill>
                    <a:srgbClr val="A31515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 logged in</a:t>
              </a:r>
            </a:p>
            <a:p>
              <a:r>
                <a:rPr lang="en-US" dirty="0">
                  <a:solidFill>
                    <a:srgbClr val="A31515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   from </a:t>
              </a:r>
              <a:r>
                <a:rPr lang="en-US" dirty="0">
                  <a:solidFill>
                    <a:srgbClr val="3CB371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{</a:t>
              </a:r>
              <a:r>
                <a:rPr lang="en-US" dirty="0" err="1">
                  <a:solidFill>
                    <a:srgbClr val="3CB371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RemoteAddress</a:t>
              </a:r>
              <a:r>
                <a:rPr lang="en-US" dirty="0">
                  <a:solidFill>
                    <a:srgbClr val="3CB371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}</a:t>
              </a:r>
            </a:p>
            <a:p>
              <a:r>
                <a:rPr lang="en-US" dirty="0">
                  <a:solidFill>
                    <a:srgbClr val="A31515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   with </a:t>
              </a:r>
              <a:r>
                <a:rPr lang="en-US" dirty="0">
                  <a:solidFill>
                    <a:srgbClr val="3CB371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{</a:t>
              </a:r>
              <a:r>
                <a:rPr lang="en-US" dirty="0" err="1">
                  <a:solidFill>
                    <a:srgbClr val="3CB371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SecurityRoles</a:t>
              </a:r>
              <a:r>
                <a:rPr lang="en-US" dirty="0">
                  <a:solidFill>
                    <a:srgbClr val="3CB371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}</a:t>
              </a:r>
              <a:r>
                <a:rPr lang="en-US" dirty="0">
                  <a:solidFill>
                    <a:srgbClr val="A31515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 roles"</a:t>
              </a:r>
              <a:r>
                <a:rPr lang="en-US" dirty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,</a:t>
              </a:r>
            </a:p>
            <a:p>
              <a:r>
                <a:rPr lang="en-US" dirty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  Name, Address, Roles)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5066702" y="123478"/>
              <a:ext cx="352399" cy="1944216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vert="wordArtVert" wrap="square" rtlCol="0">
              <a:spAutoFit/>
            </a:bodyPr>
            <a:lstStyle/>
            <a:p>
              <a:pPr algn="ctr"/>
              <a:r>
                <a:rPr lang="en-US" b="1" spc="-300" dirty="0" err="1"/>
                <a:t>Serilog</a:t>
              </a:r>
              <a:endParaRPr lang="en-US" b="1" spc="-300" dirty="0"/>
            </a:p>
          </p:txBody>
        </p: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2E06C-50FF-4ED1-97D9-A63D7037862E}" type="slidenum">
              <a:rPr lang="ru-RU" smtClean="0"/>
              <a:pPr/>
              <a:t>15</a:t>
            </a:fld>
            <a:endParaRPr lang="ru-RU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492397" y="877135"/>
            <a:ext cx="2427734" cy="242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176059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Structured Data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Simple, Scalar Values</a:t>
            </a:r>
          </a:p>
          <a:p>
            <a:r>
              <a:rPr lang="en-US" dirty="0" smtClean="0"/>
              <a:t>Collections</a:t>
            </a:r>
          </a:p>
          <a:p>
            <a:r>
              <a:rPr lang="en-US" dirty="0" smtClean="0"/>
              <a:t>Dictionaries</a:t>
            </a:r>
          </a:p>
          <a:p>
            <a:r>
              <a:rPr lang="en-US" dirty="0" smtClean="0"/>
              <a:t>Objects</a:t>
            </a:r>
          </a:p>
          <a:p>
            <a:r>
              <a:rPr lang="en-US" dirty="0" smtClean="0"/>
              <a:t>String format </a:t>
            </a:r>
            <a:r>
              <a:rPr lang="en-US" dirty="0" err="1" smtClean="0"/>
              <a:t>specifier</a:t>
            </a:r>
            <a:endParaRPr lang="en-US" dirty="0" smtClean="0"/>
          </a:p>
          <a:p>
            <a:r>
              <a:rPr lang="en-US" dirty="0" err="1" smtClean="0"/>
              <a:t>Stringification</a:t>
            </a:r>
            <a:r>
              <a:rPr lang="en-US" dirty="0" smtClean="0"/>
              <a:t> and </a:t>
            </a:r>
            <a:r>
              <a:rPr lang="en-US" dirty="0" err="1" smtClean="0"/>
              <a:t>Destructuring</a:t>
            </a:r>
            <a:endParaRPr lang="en-US" dirty="0" smtClean="0"/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2E06C-50FF-4ED1-97D9-A63D7037862E}" type="slidenum">
              <a:rPr lang="ru-RU" smtClean="0"/>
              <a:pPr/>
              <a:t>16</a:t>
            </a:fld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Enrichment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MachineName</a:t>
            </a:r>
            <a:endParaRPr lang="en-US" dirty="0" smtClean="0"/>
          </a:p>
          <a:p>
            <a:r>
              <a:rPr lang="en-US" dirty="0" err="1" smtClean="0"/>
              <a:t>UserName</a:t>
            </a:r>
            <a:endParaRPr lang="en-US" dirty="0" smtClean="0"/>
          </a:p>
          <a:p>
            <a:r>
              <a:rPr lang="en-US" dirty="0" err="1" smtClean="0"/>
              <a:t>ProcessId</a:t>
            </a:r>
            <a:endParaRPr lang="en-US" dirty="0" smtClean="0"/>
          </a:p>
          <a:p>
            <a:r>
              <a:rPr lang="en-US" dirty="0" err="1" smtClean="0"/>
              <a:t>ThreadId</a:t>
            </a:r>
            <a:endParaRPr lang="en-US" dirty="0" smtClean="0"/>
          </a:p>
          <a:p>
            <a:r>
              <a:rPr lang="en-US" dirty="0" smtClean="0"/>
              <a:t>ASP </a:t>
            </a:r>
            <a:r>
              <a:rPr lang="en-US" dirty="0" err="1" smtClean="0"/>
              <a:t>ClientHostIP</a:t>
            </a:r>
            <a:endParaRPr lang="en-US" dirty="0" smtClean="0"/>
          </a:p>
          <a:p>
            <a:r>
              <a:rPr lang="en-US" dirty="0" smtClean="0"/>
              <a:t>ASP </a:t>
            </a:r>
            <a:r>
              <a:rPr lang="en-US" dirty="0" err="1" smtClean="0"/>
              <a:t>UserAgent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2E06C-50FF-4ED1-97D9-A63D7037862E}" type="slidenum">
              <a:rPr lang="ru-RU" smtClean="0"/>
              <a:pPr/>
              <a:t>17</a:t>
            </a:fld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LogContext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51670"/>
            <a:ext cx="8229600" cy="2948931"/>
          </a:xfrm>
        </p:spPr>
        <p:txBody>
          <a:bodyPr>
            <a:normAutofit/>
          </a:bodyPr>
          <a:lstStyle/>
          <a:p>
            <a:pPr marL="118872" indent="0">
              <a:buNone/>
            </a:pPr>
            <a:r>
              <a:rPr lang="en-US" sz="16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public</a:t>
            </a:r>
            <a:r>
              <a:rPr lang="en-US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class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RequestContextMiddleware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118872" indent="0">
              <a:buNone/>
            </a:pPr>
            <a:r>
              <a:rPr lang="en-US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118872" indent="0">
              <a:buNone/>
            </a:pPr>
            <a:r>
              <a:rPr lang="en-US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16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public</a:t>
            </a:r>
            <a:r>
              <a:rPr lang="en-US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async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Task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Invoke(</a:t>
            </a:r>
            <a:r>
              <a:rPr lang="en-US" sz="16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IDictionary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object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environment)</a:t>
            </a:r>
          </a:p>
          <a:p>
            <a:pPr marL="118872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118872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16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using</a:t>
            </a:r>
            <a:r>
              <a:rPr lang="en-US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LogContext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.PushProperty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1600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RequestId</a:t>
            </a:r>
            <a:r>
              <a:rPr lang="en-US" sz="16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16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Guid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.NewGuid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()))</a:t>
            </a:r>
          </a:p>
          <a:p>
            <a:pPr marL="118872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118872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16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await</a:t>
            </a:r>
            <a:r>
              <a:rPr lang="en-US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next(environment);</a:t>
            </a:r>
          </a:p>
          <a:p>
            <a:pPr marL="118872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118872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pPr marL="118872" indent="0">
              <a:buNone/>
            </a:pPr>
            <a:r>
              <a:rPr lang="en-US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ru-RU" sz="16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2E06C-50FF-4ED1-97D9-A63D7037862E}" type="slidenum">
              <a:rPr lang="ru-RU" smtClean="0"/>
              <a:pPr/>
              <a:t>18</a:t>
            </a:fld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logging?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b="1" dirty="0"/>
              <a:t>Troubleshooting &amp; </a:t>
            </a:r>
            <a:r>
              <a:rPr lang="en-US" b="1" dirty="0" smtClean="0"/>
              <a:t>Remediation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i="1" dirty="0" smtClean="0"/>
              <a:t>- </a:t>
            </a:r>
            <a:r>
              <a:rPr lang="en-US" i="1" dirty="0"/>
              <a:t>Where did the problem occur?</a:t>
            </a:r>
          </a:p>
          <a:p>
            <a:endParaRPr lang="en-US" dirty="0"/>
          </a:p>
          <a:p>
            <a:r>
              <a:rPr lang="en-US" b="1" dirty="0"/>
              <a:t>Performance &amp; </a:t>
            </a:r>
            <a:r>
              <a:rPr lang="en-US" b="1" dirty="0" smtClean="0"/>
              <a:t>Cost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i="1" dirty="0" smtClean="0"/>
              <a:t>- </a:t>
            </a:r>
            <a:r>
              <a:rPr lang="en-US" i="1" dirty="0"/>
              <a:t>How </a:t>
            </a:r>
            <a:r>
              <a:rPr lang="en-US" i="1" dirty="0" smtClean="0"/>
              <a:t>my </a:t>
            </a:r>
            <a:r>
              <a:rPr lang="en-US" i="1" dirty="0"/>
              <a:t>changes </a:t>
            </a:r>
            <a:r>
              <a:rPr lang="en-US" i="1" dirty="0" smtClean="0"/>
              <a:t>impact </a:t>
            </a:r>
            <a:r>
              <a:rPr lang="en-US" i="1" dirty="0"/>
              <a:t>overall performance?</a:t>
            </a:r>
          </a:p>
          <a:p>
            <a:endParaRPr lang="en-US" dirty="0"/>
          </a:p>
          <a:p>
            <a:r>
              <a:rPr lang="en-US" b="1" dirty="0"/>
              <a:t>Learning &amp; </a:t>
            </a:r>
            <a:r>
              <a:rPr lang="en-US" b="1" dirty="0" smtClean="0"/>
              <a:t>Improvement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i="1" dirty="0" smtClean="0"/>
              <a:t>- </a:t>
            </a:r>
            <a:r>
              <a:rPr lang="en-US" i="1" dirty="0"/>
              <a:t>Can I detect or prevent this problem in the future?</a:t>
            </a:r>
          </a:p>
          <a:p>
            <a:endParaRPr lang="en-US" dirty="0"/>
          </a:p>
          <a:p>
            <a:r>
              <a:rPr lang="en-US" b="1" dirty="0" smtClean="0"/>
              <a:t>Trends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i="1" dirty="0" smtClean="0"/>
              <a:t>- </a:t>
            </a:r>
            <a:r>
              <a:rPr lang="en-US" i="1" dirty="0"/>
              <a:t>Do I need to scale?</a:t>
            </a:r>
          </a:p>
          <a:p>
            <a:endParaRPr lang="en-US" dirty="0"/>
          </a:p>
          <a:p>
            <a:r>
              <a:rPr lang="en-US" b="1" dirty="0"/>
              <a:t>Customer </a:t>
            </a:r>
            <a:r>
              <a:rPr lang="en-US" b="1" dirty="0" smtClean="0"/>
              <a:t>Experience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i="1" dirty="0" smtClean="0"/>
              <a:t>- </a:t>
            </a:r>
            <a:r>
              <a:rPr lang="en-US" i="1" dirty="0"/>
              <a:t>Are my customers getting a good experience?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2E06C-50FF-4ED1-97D9-A63D7037862E}" type="slidenum">
              <a:rPr lang="ru-RU" smtClean="0"/>
              <a:pPr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3668079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Sinks</a:t>
            </a:r>
            <a:endParaRPr lang="ru-RU" dirty="0"/>
          </a:p>
        </p:txBody>
      </p:sp>
      <p:pic>
        <p:nvPicPr>
          <p:cNvPr id="8" name="Picture 7" descr="sinks-all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08463" y="1152128"/>
            <a:ext cx="8684017" cy="3939902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2E06C-50FF-4ED1-97D9-A63D7037862E}" type="slidenum">
              <a:rPr lang="ru-RU" smtClean="0"/>
              <a:pPr/>
              <a:t>19</a:t>
            </a:fld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2E06C-50FF-4ED1-97D9-A63D7037862E}" type="slidenum">
              <a:rPr lang="ru-RU" smtClean="0"/>
              <a:pPr/>
              <a:t>20</a:t>
            </a:fld>
            <a:endParaRPr lang="ru-RU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699792" y="2283718"/>
            <a:ext cx="1224136" cy="122413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902466" y="3397433"/>
            <a:ext cx="1237571" cy="123757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glow rad="228600">
              <a:schemeClr val="accent2">
                <a:satMod val="175000"/>
                <a:alpha val="40000"/>
              </a:schemeClr>
            </a:glow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5" name="TextBox 4"/>
          <p:cNvSpPr txBox="1"/>
          <p:nvPr/>
        </p:nvSpPr>
        <p:spPr>
          <a:xfrm>
            <a:off x="251520" y="157499"/>
            <a:ext cx="548900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Demo</a:t>
            </a:r>
            <a:r>
              <a:rPr lang="en-US" sz="54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powered by</a:t>
            </a:r>
            <a:endParaRPr lang="en-US" sz="54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41039" y="2655952"/>
            <a:ext cx="25698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40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PowerShell</a:t>
            </a:r>
            <a:endParaRPr lang="en-US" sz="4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657691" y="3664064"/>
            <a:ext cx="215315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4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GraphViz</a:t>
            </a:r>
            <a:endParaRPr lang="en-US" sz="4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132180" y="1491630"/>
            <a:ext cx="167866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4000" dirty="0" err="1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Serilog</a:t>
            </a:r>
            <a:endParaRPr lang="en-US" sz="4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082182" y="1369323"/>
            <a:ext cx="952500" cy="9525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glow rad="228600">
              <a:schemeClr val="accent2">
                <a:satMod val="175000"/>
                <a:alpha val="40000"/>
              </a:schemeClr>
            </a:glow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xmlns="" val="2670709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2E06C-50FF-4ED1-97D9-A63D7037862E}" type="slidenum">
              <a:rPr lang="ru-RU" smtClean="0"/>
              <a:pPr/>
              <a:t>21</a:t>
            </a:fld>
            <a:endParaRPr lang="ru-RU"/>
          </a:p>
        </p:txBody>
      </p:sp>
      <p:sp>
        <p:nvSpPr>
          <p:cNvPr id="3" name="TextBox 2"/>
          <p:cNvSpPr txBox="1"/>
          <p:nvPr/>
        </p:nvSpPr>
        <p:spPr>
          <a:xfrm>
            <a:off x="179512" y="123478"/>
            <a:ext cx="34195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chemeClr val="bg1">
                    <a:lumMod val="95000"/>
                  </a:schemeClr>
                </a:solidFill>
              </a:rPr>
              <a:t>Demo</a:t>
            </a:r>
            <a:r>
              <a:rPr lang="en-US" sz="3200" dirty="0" smtClean="0">
                <a:solidFill>
                  <a:schemeClr val="bg1">
                    <a:lumMod val="95000"/>
                  </a:schemeClr>
                </a:solidFill>
              </a:rPr>
              <a:t> powered by</a:t>
            </a:r>
            <a:endParaRPr lang="en-US" sz="32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599038" y="3003798"/>
            <a:ext cx="406930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 err="1" smtClean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/>
                </a:solidFill>
              </a:rPr>
              <a:t>Serilog</a:t>
            </a:r>
            <a:endParaRPr lang="en-US" sz="6600" dirty="0">
              <a:ln>
                <a:solidFill>
                  <a:schemeClr val="bg1">
                    <a:lumMod val="50000"/>
                  </a:schemeClr>
                </a:solidFill>
              </a:ln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889275" y="3313611"/>
            <a:ext cx="1386581" cy="138658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xmlns="" val="2530831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Seq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Quick install</a:t>
            </a:r>
          </a:p>
          <a:p>
            <a:r>
              <a:rPr lang="en-US" dirty="0" smtClean="0"/>
              <a:t>Built with .NET</a:t>
            </a:r>
          </a:p>
          <a:p>
            <a:r>
              <a:rPr lang="en-US" dirty="0" smtClean="0"/>
              <a:t>C#-like queries over structured data</a:t>
            </a:r>
          </a:p>
          <a:p>
            <a:r>
              <a:rPr lang="en-US" dirty="0" smtClean="0"/>
              <a:t>Filters and dashboards</a:t>
            </a:r>
          </a:p>
          <a:p>
            <a:r>
              <a:rPr lang="en-US" dirty="0" smtClean="0"/>
              <a:t>Lightweight but powerful</a:t>
            </a:r>
          </a:p>
          <a:p>
            <a:r>
              <a:rPr lang="en-US" dirty="0" smtClean="0"/>
              <a:t>HTTP API</a:t>
            </a:r>
          </a:p>
          <a:p>
            <a:r>
              <a:rPr lang="en-US" dirty="0" err="1" smtClean="0"/>
              <a:t>Seq</a:t>
            </a:r>
            <a:r>
              <a:rPr lang="en-US" dirty="0" smtClean="0"/>
              <a:t> Apps</a:t>
            </a:r>
            <a:endParaRPr lang="ru-RU" dirty="0"/>
          </a:p>
        </p:txBody>
      </p:sp>
      <p:pic>
        <p:nvPicPr>
          <p:cNvPr id="4" name="Picture 3" descr="seq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848872" y="1275606"/>
            <a:ext cx="1115616" cy="111561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2E06C-50FF-4ED1-97D9-A63D7037862E}" type="slidenum">
              <a:rPr lang="ru-RU" smtClean="0"/>
              <a:pPr/>
              <a:t>22</a:t>
            </a:fld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2E06C-50FF-4ED1-97D9-A63D7037862E}" type="slidenum">
              <a:rPr lang="ru-RU" smtClean="0"/>
              <a:pPr/>
              <a:t>23</a:t>
            </a:fld>
            <a:endParaRPr lang="ru-RU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07154" y="2606475"/>
            <a:ext cx="7880868" cy="253573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7504" y="123478"/>
            <a:ext cx="25426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n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/>
                </a:solidFill>
              </a:rPr>
              <a:t>Demo</a:t>
            </a:r>
            <a:r>
              <a:rPr lang="en-US" sz="2400" dirty="0" smtClean="0">
                <a:ln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/>
                </a:solidFill>
              </a:rPr>
              <a:t> powered by</a:t>
            </a:r>
            <a:endParaRPr lang="en-US" sz="2400" dirty="0">
              <a:ln>
                <a:solidFill>
                  <a:schemeClr val="bg1">
                    <a:lumMod val="95000"/>
                  </a:schemeClr>
                </a:solidFill>
              </a:ln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860032" y="833578"/>
            <a:ext cx="864096" cy="8640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995936" y="833578"/>
            <a:ext cx="864096" cy="86409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028586" y="848879"/>
            <a:ext cx="264787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err="1" smtClean="0">
                <a:ln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bg1"/>
                </a:solidFill>
              </a:rPr>
              <a:t>Serilog</a:t>
            </a:r>
            <a:endParaRPr lang="en-US" sz="4400" dirty="0">
              <a:ln>
                <a:solidFill>
                  <a:schemeClr val="bg1">
                    <a:lumMod val="85000"/>
                  </a:schemeClr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938698" y="848878"/>
            <a:ext cx="165618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400" dirty="0" err="1" smtClean="0">
                <a:ln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bg1"/>
                </a:solidFill>
              </a:rPr>
              <a:t>Seq</a:t>
            </a:r>
            <a:endParaRPr lang="en-US" sz="4400" dirty="0">
              <a:ln>
                <a:solidFill>
                  <a:schemeClr val="bg1">
                    <a:lumMod val="85000"/>
                  </a:schemeClr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752104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Seq</a:t>
            </a:r>
            <a:r>
              <a:rPr lang="en-US" dirty="0" smtClean="0"/>
              <a:t> Apps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 smtClean="0"/>
              <a:t>FirstOfType</a:t>
            </a:r>
            <a:endParaRPr lang="en-US" dirty="0" smtClean="0"/>
          </a:p>
          <a:p>
            <a:r>
              <a:rPr lang="en-US" dirty="0" smtClean="0"/>
              <a:t>Timeout</a:t>
            </a:r>
          </a:p>
          <a:p>
            <a:r>
              <a:rPr lang="en-US" dirty="0" smtClean="0"/>
              <a:t>Thresholds</a:t>
            </a:r>
            <a:endParaRPr lang="ru-RU" dirty="0" smtClean="0"/>
          </a:p>
          <a:p>
            <a:r>
              <a:rPr lang="en-US" dirty="0" err="1" smtClean="0"/>
              <a:t>FileArchive</a:t>
            </a:r>
            <a:endParaRPr lang="en-US" dirty="0" smtClean="0"/>
          </a:p>
          <a:p>
            <a:r>
              <a:rPr lang="en-US" dirty="0" smtClean="0"/>
              <a:t>Replication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Email</a:t>
            </a:r>
          </a:p>
          <a:p>
            <a:r>
              <a:rPr lang="en-US" dirty="0" err="1" smtClean="0"/>
              <a:t>YouTrack</a:t>
            </a:r>
            <a:endParaRPr lang="en-US" dirty="0" smtClean="0"/>
          </a:p>
          <a:p>
            <a:r>
              <a:rPr lang="en-US" dirty="0" smtClean="0"/>
              <a:t>Slack</a:t>
            </a:r>
          </a:p>
          <a:p>
            <a:r>
              <a:rPr lang="en-US" dirty="0" err="1" smtClean="0"/>
              <a:t>HipChat</a:t>
            </a:r>
            <a:endParaRPr lang="ru-RU" dirty="0"/>
          </a:p>
        </p:txBody>
      </p:sp>
      <p:pic>
        <p:nvPicPr>
          <p:cNvPr id="5" name="Picture 4" descr="seq-app-first-of-typ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47664" y="4124932"/>
            <a:ext cx="1018568" cy="1018568"/>
          </a:xfrm>
          <a:prstGeom prst="rect">
            <a:avLst/>
          </a:prstGeom>
        </p:spPr>
      </p:pic>
      <p:pic>
        <p:nvPicPr>
          <p:cNvPr id="6" name="Picture 5" descr="seq-app-email-plus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067944" y="3939902"/>
            <a:ext cx="1018568" cy="1018568"/>
          </a:xfrm>
          <a:prstGeom prst="rect">
            <a:avLst/>
          </a:prstGeom>
        </p:spPr>
      </p:pic>
      <p:pic>
        <p:nvPicPr>
          <p:cNvPr id="8" name="Picture 7" descr="seq-app-replication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771800" y="4019767"/>
            <a:ext cx="1123733" cy="1123733"/>
          </a:xfrm>
          <a:prstGeom prst="rect">
            <a:avLst/>
          </a:prstGeom>
        </p:spPr>
      </p:pic>
      <p:pic>
        <p:nvPicPr>
          <p:cNvPr id="9" name="Picture 8" descr="seq-app-thresholds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51520" y="4127627"/>
            <a:ext cx="1015873" cy="1015873"/>
          </a:xfrm>
          <a:prstGeom prst="rect">
            <a:avLst/>
          </a:prstGeom>
        </p:spPr>
      </p:pic>
      <p:pic>
        <p:nvPicPr>
          <p:cNvPr id="10" name="Picture 9" descr="seq-app-youtrack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220072" y="3996308"/>
            <a:ext cx="1147192" cy="1147192"/>
          </a:xfrm>
          <a:prstGeom prst="rect">
            <a:avLst/>
          </a:prstGeom>
        </p:spPr>
      </p:pic>
      <p:pic>
        <p:nvPicPr>
          <p:cNvPr id="11" name="Picture 10" descr="seq-app-slack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775848" y="3579862"/>
            <a:ext cx="1368152" cy="1368152"/>
          </a:xfrm>
          <a:prstGeom prst="rect">
            <a:avLst/>
          </a:prstGeom>
        </p:spPr>
      </p:pic>
      <p:pic>
        <p:nvPicPr>
          <p:cNvPr id="12" name="Picture 11" descr="seq-app-hip-chat.pn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516216" y="4011910"/>
            <a:ext cx="1131590" cy="1131590"/>
          </a:xfrm>
          <a:prstGeom prst="rect">
            <a:avLst/>
          </a:prstGeom>
        </p:spPr>
      </p:pic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2E06C-50FF-4ED1-97D9-A63D7037862E}" type="slidenum">
              <a:rPr lang="ru-RU" smtClean="0"/>
              <a:pPr/>
              <a:t>24</a:t>
            </a:fld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conclusion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2E06C-50FF-4ED1-97D9-A63D7037862E}" type="slidenum">
              <a:rPr lang="ru-RU" smtClean="0"/>
              <a:pPr/>
              <a:t>25</a:t>
            </a:fld>
            <a:endParaRPr lang="ru-RU"/>
          </a:p>
        </p:txBody>
      </p:sp>
      <p:pic>
        <p:nvPicPr>
          <p:cNvPr id="6" name="Picture 5" descr="Structured-Log.JS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57200" y="1409278"/>
            <a:ext cx="1306488" cy="1306488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 descr="Destructurama.FSharp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5108" y="3224998"/>
            <a:ext cx="1290671" cy="1290671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 descr="log4net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953001" y="2683885"/>
            <a:ext cx="1075624" cy="107562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 descr="Arch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268325" y="3363838"/>
            <a:ext cx="1608857" cy="120536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954351" y="2062522"/>
            <a:ext cx="1627512" cy="1627512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490813" y="1477615"/>
            <a:ext cx="2304256" cy="108928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8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352374" y="2533103"/>
            <a:ext cx="867698" cy="1156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384457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conclusion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2E06C-50FF-4ED1-97D9-A63D7037862E}" type="slidenum">
              <a:rPr lang="ru-RU" smtClean="0"/>
              <a:pPr/>
              <a:t>26</a:t>
            </a:fld>
            <a:endParaRPr lang="ru-RU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55576" y="1448563"/>
            <a:ext cx="1508377" cy="150837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915816" y="3401910"/>
            <a:ext cx="2857500" cy="1295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178581" y="1379333"/>
            <a:ext cx="3450454" cy="105583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212958" y="1551781"/>
            <a:ext cx="1143018" cy="1524025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251520" y="3363838"/>
            <a:ext cx="8640960" cy="1545240"/>
            <a:chOff x="251520" y="3363838"/>
            <a:chExt cx="8640960" cy="1545240"/>
          </a:xfrm>
        </p:grpSpPr>
        <p:pic>
          <p:nvPicPr>
            <p:cNvPr id="8" name="Picture 7" descr="amazon.png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907704" y="4227934"/>
              <a:ext cx="576064" cy="681144"/>
            </a:xfrm>
            <a:prstGeom prst="rect">
              <a:avLst/>
            </a:prstGeom>
          </p:spPr>
        </p:pic>
        <p:pic>
          <p:nvPicPr>
            <p:cNvPr id="9" name="Picture 8" descr="appinsights.png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020272" y="4155926"/>
              <a:ext cx="820891" cy="648072"/>
            </a:xfrm>
            <a:prstGeom prst="rect">
              <a:avLst/>
            </a:prstGeom>
          </p:spPr>
        </p:pic>
        <p:pic>
          <p:nvPicPr>
            <p:cNvPr id="10" name="Picture 9" descr="datadog.gif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012160" y="4155926"/>
              <a:ext cx="723973" cy="720080"/>
            </a:xfrm>
            <a:prstGeom prst="rect">
              <a:avLst/>
            </a:prstGeom>
          </p:spPr>
        </p:pic>
        <p:pic>
          <p:nvPicPr>
            <p:cNvPr id="11" name="Picture 10" descr="exceptionless.png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51520" y="3795886"/>
              <a:ext cx="432048" cy="432048"/>
            </a:xfrm>
            <a:prstGeom prst="rect">
              <a:avLst/>
            </a:prstGeom>
          </p:spPr>
        </p:pic>
        <p:pic>
          <p:nvPicPr>
            <p:cNvPr id="12" name="Picture 11" descr="logentries.png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87624" y="4083918"/>
              <a:ext cx="504056" cy="504056"/>
            </a:xfrm>
            <a:prstGeom prst="rect">
              <a:avLst/>
            </a:prstGeom>
          </p:spPr>
        </p:pic>
        <p:pic>
          <p:nvPicPr>
            <p:cNvPr id="13" name="Picture 12" descr="loggr.png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67544" y="4371950"/>
              <a:ext cx="480678" cy="480678"/>
            </a:xfrm>
            <a:prstGeom prst="rect">
              <a:avLst/>
            </a:prstGeom>
          </p:spPr>
        </p:pic>
        <p:pic>
          <p:nvPicPr>
            <p:cNvPr id="15" name="Picture 14" descr="raygun.png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907704" y="3435846"/>
              <a:ext cx="710164" cy="576064"/>
            </a:xfrm>
            <a:prstGeom prst="rect">
              <a:avLst/>
            </a:prstGeom>
          </p:spPr>
        </p:pic>
        <p:pic>
          <p:nvPicPr>
            <p:cNvPr id="16" name="Picture 15" descr="z-loggly.png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27584" y="3363838"/>
              <a:ext cx="857099" cy="432048"/>
            </a:xfrm>
            <a:prstGeom prst="rect">
              <a:avLst/>
            </a:prstGeom>
          </p:spPr>
        </p:pic>
        <p:pic>
          <p:nvPicPr>
            <p:cNvPr id="17" name="Picture 16" descr="new-relic.png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028384" y="4011910"/>
              <a:ext cx="864096" cy="864096"/>
            </a:xfrm>
            <a:prstGeom prst="rect">
              <a:avLst/>
            </a:prstGeom>
          </p:spPr>
        </p:pic>
      </p:grpSp>
      <p:grpSp>
        <p:nvGrpSpPr>
          <p:cNvPr id="26" name="Group 25"/>
          <p:cNvGrpSpPr/>
          <p:nvPr/>
        </p:nvGrpSpPr>
        <p:grpSpPr>
          <a:xfrm>
            <a:off x="5004048" y="2499742"/>
            <a:ext cx="3679266" cy="1395053"/>
            <a:chOff x="5004048" y="2499742"/>
            <a:chExt cx="3679266" cy="1395053"/>
          </a:xfrm>
        </p:grpSpPr>
        <p:sp>
          <p:nvSpPr>
            <p:cNvPr id="20" name="Rectangle 19"/>
            <p:cNvSpPr/>
            <p:nvPr/>
          </p:nvSpPr>
          <p:spPr>
            <a:xfrm>
              <a:off x="6012160" y="3291830"/>
              <a:ext cx="1350050" cy="46166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400" b="1" dirty="0" smtClean="0">
                  <a:ln w="10541" cmpd="sng">
                    <a:solidFill>
                      <a:srgbClr val="7D7D7D">
                        <a:tint val="100000"/>
                        <a:shade val="100000"/>
                        <a:satMod val="110000"/>
                      </a:srgbClr>
                    </a:solidFill>
                    <a:prstDash val="solid"/>
                  </a:ln>
                  <a:gradFill>
                    <a:gsLst>
                      <a:gs pos="0">
                        <a:srgbClr val="FFFFFF">
                          <a:tint val="40000"/>
                          <a:satMod val="250000"/>
                        </a:srgbClr>
                      </a:gs>
                      <a:gs pos="9000">
                        <a:srgbClr val="FFFFFF">
                          <a:tint val="52000"/>
                          <a:satMod val="300000"/>
                        </a:srgbClr>
                      </a:gs>
                      <a:gs pos="50000">
                        <a:srgbClr val="FFFFFF">
                          <a:shade val="20000"/>
                          <a:satMod val="300000"/>
                        </a:srgbClr>
                      </a:gs>
                      <a:gs pos="79000">
                        <a:srgbClr val="FFFFFF">
                          <a:tint val="52000"/>
                          <a:satMod val="300000"/>
                        </a:srgbClr>
                      </a:gs>
                      <a:gs pos="100000">
                        <a:srgbClr val="FFFFFF">
                          <a:tint val="40000"/>
                          <a:satMod val="250000"/>
                        </a:srgbClr>
                      </a:gs>
                    </a:gsLst>
                    <a:lin ang="5400000"/>
                  </a:gradFill>
                </a:rPr>
                <a:t>Graphite</a:t>
              </a:r>
              <a:endParaRPr lang="en-US" sz="2400" b="1" dirty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endParaRPr>
            </a:p>
          </p:txBody>
        </p:sp>
        <p:pic>
          <p:nvPicPr>
            <p:cNvPr id="22" name="Picture 21" descr="grafana.png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164288" y="2499742"/>
              <a:ext cx="1519026" cy="648072"/>
            </a:xfrm>
            <a:prstGeom prst="rect">
              <a:avLst/>
            </a:prstGeom>
          </p:spPr>
        </p:pic>
        <p:pic>
          <p:nvPicPr>
            <p:cNvPr id="24" name="Picture 23" descr="influx-db.png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004048" y="2715766"/>
              <a:ext cx="1685696" cy="389738"/>
            </a:xfrm>
            <a:prstGeom prst="rect">
              <a:avLst/>
            </a:prstGeom>
          </p:spPr>
        </p:pic>
        <p:pic>
          <p:nvPicPr>
            <p:cNvPr id="25" name="Picture 24" descr="prometheus.png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596336" y="3219822"/>
              <a:ext cx="674973" cy="674973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 smtClean="0"/>
              <a:t>Serilog</a:t>
            </a:r>
            <a:r>
              <a:rPr lang="en-US" dirty="0" smtClean="0"/>
              <a:t> (</a:t>
            </a:r>
            <a:r>
              <a:rPr lang="en-US" dirty="0" smtClean="0">
                <a:hlinkClick r:id="rId2"/>
              </a:rPr>
              <a:t>serilog.net</a:t>
            </a:r>
            <a:r>
              <a:rPr lang="en-US" dirty="0" smtClean="0"/>
              <a:t>)</a:t>
            </a:r>
          </a:p>
          <a:p>
            <a:r>
              <a:rPr lang="en-US" dirty="0" err="1" smtClean="0"/>
              <a:t>Seq</a:t>
            </a:r>
            <a:r>
              <a:rPr lang="en-US" dirty="0" smtClean="0"/>
              <a:t> (</a:t>
            </a:r>
            <a:r>
              <a:rPr lang="en-US" dirty="0" smtClean="0">
                <a:hlinkClick r:id="rId3"/>
              </a:rPr>
              <a:t>getseq.net</a:t>
            </a:r>
            <a:r>
              <a:rPr lang="en-US" dirty="0" smtClean="0"/>
              <a:t>)</a:t>
            </a:r>
          </a:p>
          <a:p>
            <a:r>
              <a:rPr lang="en-US" dirty="0" smtClean="0"/>
              <a:t>Nicholas </a:t>
            </a:r>
            <a:r>
              <a:rPr lang="en-US" dirty="0" err="1" smtClean="0"/>
              <a:t>Blumhardt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(</a:t>
            </a:r>
            <a:r>
              <a:rPr lang="en-US" dirty="0" smtClean="0">
                <a:hlinkClick r:id="rId4"/>
              </a:rPr>
              <a:t>nblumhardt.com</a:t>
            </a:r>
            <a:r>
              <a:rPr lang="en-US" dirty="0" smtClean="0"/>
              <a:t>)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err="1" smtClean="0"/>
              <a:t>FSharp</a:t>
            </a:r>
            <a:r>
              <a:rPr lang="en-US" dirty="0" smtClean="0"/>
              <a:t> </a:t>
            </a:r>
            <a:r>
              <a:rPr lang="en-US" sz="2400" dirty="0" smtClean="0"/>
              <a:t>(</a:t>
            </a:r>
            <a:r>
              <a:rPr lang="en-US" sz="2400" dirty="0" smtClean="0">
                <a:hlinkClick r:id="rId5"/>
              </a:rPr>
              <a:t>github.com/</a:t>
            </a:r>
            <a:r>
              <a:rPr lang="en-US" sz="2400" dirty="0" err="1" smtClean="0">
                <a:hlinkClick r:id="rId5"/>
              </a:rPr>
              <a:t>destructurama</a:t>
            </a:r>
            <a:r>
              <a:rPr lang="en-US" sz="2400" dirty="0" smtClean="0">
                <a:hlinkClick r:id="rId5"/>
              </a:rPr>
              <a:t>/</a:t>
            </a:r>
            <a:r>
              <a:rPr lang="en-US" sz="2400" dirty="0" err="1" smtClean="0">
                <a:hlinkClick r:id="rId5"/>
              </a:rPr>
              <a:t>fsharp</a:t>
            </a:r>
            <a:r>
              <a:rPr lang="en-US" sz="2400" dirty="0" smtClean="0"/>
              <a:t>)</a:t>
            </a:r>
          </a:p>
          <a:p>
            <a:r>
              <a:rPr lang="en-US" dirty="0" smtClean="0"/>
              <a:t>JavaScript </a:t>
            </a:r>
            <a:r>
              <a:rPr lang="en-US" sz="2400" dirty="0" smtClean="0"/>
              <a:t>(</a:t>
            </a:r>
            <a:r>
              <a:rPr lang="en-US" sz="2400" dirty="0" smtClean="0">
                <a:hlinkClick r:id="rId6"/>
              </a:rPr>
              <a:t>github.com/structured-log/structured-log</a:t>
            </a:r>
            <a:r>
              <a:rPr lang="en-US" sz="2400" dirty="0" smtClean="0"/>
              <a:t>)</a:t>
            </a:r>
          </a:p>
        </p:txBody>
      </p:sp>
      <p:pic>
        <p:nvPicPr>
          <p:cNvPr id="4" name="Picture 3" descr="nicholas-blumhardt.jp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948264" y="1298917"/>
            <a:ext cx="2064921" cy="206492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2E06C-50FF-4ED1-97D9-A63D7037862E}" type="slidenum">
              <a:rPr lang="ru-RU" smtClean="0"/>
              <a:pPr/>
              <a:t>27</a:t>
            </a:fld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hlinkClick r:id="rId2"/>
              </a:rPr>
              <a:t>Anatoly.Kulakov@outlook.com</a:t>
            </a:r>
            <a:endParaRPr lang="en-US" dirty="0" smtClean="0"/>
          </a:p>
          <a:p>
            <a:r>
              <a:rPr lang="en-US" dirty="0" smtClean="0">
                <a:hlinkClick r:id="rId3"/>
              </a:rPr>
              <a:t>twitter.com/</a:t>
            </a:r>
            <a:r>
              <a:rPr lang="en-US" dirty="0" err="1" smtClean="0">
                <a:hlinkClick r:id="rId3"/>
              </a:rPr>
              <a:t>KulakovT</a:t>
            </a:r>
            <a:endParaRPr lang="en-US" dirty="0" smtClean="0"/>
          </a:p>
          <a:p>
            <a:r>
              <a:rPr lang="en-US" dirty="0" smtClean="0">
                <a:hlinkClick r:id="rId4"/>
              </a:rPr>
              <a:t>github.com/</a:t>
            </a:r>
            <a:r>
              <a:rPr lang="en-US" dirty="0" err="1" smtClean="0">
                <a:hlinkClick r:id="rId4"/>
              </a:rPr>
              <a:t>AnatolyKulakov</a:t>
            </a:r>
            <a:endParaRPr lang="en-US" dirty="0" smtClean="0"/>
          </a:p>
          <a:p>
            <a:r>
              <a:rPr lang="en-US" dirty="0" smtClean="0">
                <a:hlinkClick r:id="rId5"/>
              </a:rPr>
              <a:t>SpbDotNet.org</a:t>
            </a:r>
            <a:endParaRPr lang="ru-R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2E06C-50FF-4ED1-97D9-A63D7037862E}" type="slidenum">
              <a:rPr lang="ru-RU" smtClean="0"/>
              <a:pPr/>
              <a:t>28</a:t>
            </a:fld>
            <a:endParaRPr lang="ru-RU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619673" y="3928534"/>
            <a:ext cx="939040" cy="94693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033635" y="3991156"/>
            <a:ext cx="1252772" cy="88430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666669" y="3880631"/>
            <a:ext cx="995375" cy="9953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276867" y="3939902"/>
            <a:ext cx="973817" cy="973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410243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55576" y="51470"/>
            <a:ext cx="7560840" cy="4968552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(?:(?: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\r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\n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?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\t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(?:(?:(?: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[^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()&lt;&gt;@,;: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\]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\000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-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\031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+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(?:(?:(?: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\r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\n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?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\t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+|\Z|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(?=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"()&lt;&gt;@,;: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\]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|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[^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\"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\r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 smtClean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 smtClean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|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 smtClean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.| </a:t>
            </a:r>
            <a:r>
              <a:rPr lang="en-US" sz="800" dirty="0" smtClean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(?:(?: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r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\n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?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\t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(?:(?: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\r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\n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?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\t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)(?: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\.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(?:(?: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\r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\n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?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\t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[^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()&lt;&gt;@,;: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\]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\000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-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\031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+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(?:(?:(?: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\r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\n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?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\t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+|\Z</a:t>
            </a:r>
            <a:r>
              <a:rPr lang="en-US" sz="800" dirty="0" smtClean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| </a:t>
            </a:r>
            <a:r>
              <a:rPr lang="en-US" sz="800" dirty="0" smtClean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(?=</a:t>
            </a:r>
            <a:r>
              <a:rPr lang="en-US" sz="800" dirty="0" smtClean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 smtClean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"()&lt;&gt;@,;: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 smtClean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</a:t>
            </a:r>
            <a:r>
              <a:rPr lang="en-US" sz="800" dirty="0" smtClean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 smtClean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\]</a:t>
            </a:r>
            <a:r>
              <a:rPr lang="en-US" sz="800" dirty="0" smtClean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 smtClean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))</a:t>
            </a:r>
            <a:r>
              <a:rPr lang="en-US" sz="800" dirty="0" smtClean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|</a:t>
            </a:r>
            <a:r>
              <a:rPr lang="en-US" sz="800" dirty="0" smtClean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</a:t>
            </a:r>
            <a:r>
              <a:rPr lang="en-US" sz="800" dirty="0" smtClean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</a:t>
            </a:r>
            <a:r>
              <a:rPr lang="en-US" sz="800" dirty="0" smtClean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[^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\"</a:t>
            </a:r>
            <a:r>
              <a:rPr lang="en-US" sz="800" dirty="0" smtClean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r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|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.|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(?:(?: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\r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\n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?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\t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(?:(?: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\r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\n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?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\t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@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(?:(?: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\r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\n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?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\t</a:t>
            </a:r>
            <a:r>
              <a:rPr lang="en-US" sz="800" dirty="0" smtClean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 smtClean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 smtClean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sz="800" dirty="0" smtClean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</a:t>
            </a:r>
            <a:r>
              <a:rPr lang="en-US" sz="800" dirty="0" smtClean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[^</a:t>
            </a:r>
            <a:r>
              <a:rPr lang="en-US" sz="800" dirty="0" smtClean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()&lt;&gt;@,;: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 smtClean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</a:t>
            </a:r>
            <a:r>
              <a:rPr lang="en-US" sz="800" dirty="0" smtClean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 smtClean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\]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\000</a:t>
            </a:r>
            <a:r>
              <a:rPr lang="en-US" sz="800" dirty="0" smtClean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-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\031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+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(?:(?:(?: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\r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\n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?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\t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+|\Z|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(?=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"()&lt;&gt;@,;: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\]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|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[^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\]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\r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|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\]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(?:(?: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\r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\n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?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\t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)(?: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\.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(?:(?: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\r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\n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?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\t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[^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()&lt;&gt;@,;: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\]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\000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-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\031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+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(?:(?:(?: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\r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\n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?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\t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+|\Z|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(?=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"()&lt;&gt;@,;: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\]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|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[^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\]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\r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|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\]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(?:(?: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\r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\n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?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\t</a:t>
            </a:r>
            <a:r>
              <a:rPr lang="en-US" sz="800" dirty="0" smtClean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 smtClean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 smtClean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sz="800" dirty="0" smtClean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))</a:t>
            </a:r>
            <a:r>
              <a:rPr lang="en-US" sz="800" dirty="0" smtClean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*| </a:t>
            </a:r>
            <a:r>
              <a:rPr lang="en-US" sz="800" dirty="0" smtClean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</a:t>
            </a:r>
            <a:r>
              <a:rPr lang="en-US" sz="800" dirty="0" smtClean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[^</a:t>
            </a:r>
            <a:r>
              <a:rPr lang="en-US" sz="800" dirty="0" smtClean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()&lt;&gt;@,;: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 smtClean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</a:t>
            </a:r>
            <a:r>
              <a:rPr lang="en-US" sz="800" dirty="0" smtClean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 smtClean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\]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000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-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\031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+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(?:(?:(?: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\r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\n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?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\t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+|\Z|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(?=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"()&lt;&gt;@,;: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\]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|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[^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\"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\r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|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.|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(?:(?: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\r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\n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?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\t</a:t>
            </a:r>
            <a:r>
              <a:rPr lang="en-US" sz="800" dirty="0" smtClean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 smtClean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))</a:t>
            </a:r>
            <a:r>
              <a:rPr lang="en-US" sz="800" dirty="0" smtClean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sz="800" dirty="0" smtClean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“ </a:t>
            </a:r>
            <a:r>
              <a:rPr lang="en-US" sz="800" dirty="0" smtClean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(?:(?: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r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\n</a:t>
            </a:r>
            <a:r>
              <a:rPr lang="en-US" sz="800" dirty="0" smtClean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 smtClean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?</a:t>
            </a:r>
            <a:r>
              <a:rPr lang="en-US" sz="800" dirty="0" smtClean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t</a:t>
            </a:r>
            <a:r>
              <a:rPr lang="en-US" sz="800" dirty="0" smtClean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 smtClean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 smtClean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sz="800" dirty="0" smtClean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 smtClean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\&lt;</a:t>
            </a:r>
            <a:r>
              <a:rPr lang="en-US" sz="800" dirty="0" smtClean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(?:(?: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r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\n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?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\t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@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[^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()&lt;&gt;@,;: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\]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\000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-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\031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+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(?:(?:(?: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\r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\n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?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\t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+|\Z</a:t>
            </a:r>
            <a:r>
              <a:rPr lang="en-US" sz="800" dirty="0" smtClean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|</a:t>
            </a:r>
            <a:r>
              <a:rPr lang="en-US" sz="800" dirty="0" smtClean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(?=</a:t>
            </a:r>
            <a:r>
              <a:rPr lang="en-US" sz="800" dirty="0" smtClean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 smtClean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"()&lt;&gt;@,;: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 smtClean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</a:t>
            </a:r>
            <a:r>
              <a:rPr lang="en-US" sz="800" dirty="0" smtClean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 smtClean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\]</a:t>
            </a:r>
            <a:r>
              <a:rPr lang="en-US" sz="800" dirty="0" smtClean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 smtClean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))</a:t>
            </a:r>
            <a:r>
              <a:rPr lang="en-US" sz="800" dirty="0" smtClean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| 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 smtClean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</a:t>
            </a:r>
            <a:r>
              <a:rPr lang="en-US" sz="800" dirty="0" smtClean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[^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 smtClean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\]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r</a:t>
            </a:r>
            <a:r>
              <a:rPr lang="en-US" sz="800" dirty="0" smtClean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 smtClean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 smtClean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|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 smtClean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en-US" sz="800" dirty="0" smtClean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 smtClean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\]</a:t>
            </a:r>
            <a:r>
              <a:rPr lang="en-US" sz="800" dirty="0" smtClean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(?:(?: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r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\n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?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\t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)(?: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\.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(?:(?: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\r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\n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?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\t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[^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()&lt;&gt;@,;: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\]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\000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-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\031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+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(?:(?:(?: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\r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\n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?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\t</a:t>
            </a:r>
            <a:r>
              <a:rPr lang="en-US" sz="800" dirty="0" smtClean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 smtClean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 smtClean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+| \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Z|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(?=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"()&lt;&gt;@,;: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\]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|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[^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\]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\r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|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\]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(?:(?: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\r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\n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?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\t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,@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(?:(?: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\r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\n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?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\t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[^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()&lt;&gt;@,;: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\]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\000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-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\031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+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(?:(?:(?: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\r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\n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?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\t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+|\Z|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(?=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"()&lt;&gt;@,;: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\]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|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[^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\]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\r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|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\]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(?:(?: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\r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\n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?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\t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)(?: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\.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(?:(?: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\r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\n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?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\t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[^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()&lt;&gt;@,;: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\]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\000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-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\031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+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(?:(?:(?: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\r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\n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?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\t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+|\Z|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(?=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"()&lt;&gt;@,;: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\]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|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[^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\]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\r</a:t>
            </a:r>
            <a:r>
              <a:rPr lang="en-US" sz="800" dirty="0" smtClean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 </a:t>
            </a:r>
            <a:r>
              <a:rPr lang="en-US" sz="800" dirty="0" smtClean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 smtClean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|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 smtClean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en-US" sz="800" dirty="0" smtClean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 smtClean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\]</a:t>
            </a:r>
            <a:r>
              <a:rPr lang="en-US" sz="800" dirty="0" smtClean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(?:(?: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r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\n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?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\t</a:t>
            </a:r>
            <a:r>
              <a:rPr lang="en-US" sz="800" dirty="0" smtClean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 smtClean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 smtClean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sz="800" dirty="0" smtClean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))</a:t>
            </a:r>
            <a:r>
              <a:rPr lang="en-US" sz="800" dirty="0" smtClean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sz="800" dirty="0" smtClean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 smtClean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sz="800" dirty="0" smtClean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: </a:t>
            </a:r>
            <a:r>
              <a:rPr lang="en-US" sz="800" dirty="0" smtClean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(?:(?: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r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\n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?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\t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?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[^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()&lt;&gt;@,;: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\]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\000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-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\031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+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(?:(?:(?: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\r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\n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?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\t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+|\Z|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(?=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"()&lt;&gt;@,;: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\]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|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[^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\"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\r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 smtClean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 smtClean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| 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 smtClean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.|</a:t>
            </a:r>
            <a:r>
              <a:rPr lang="en-US" sz="800" dirty="0" smtClean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(?:(?: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r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\n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?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\t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(?:(?: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\r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\n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?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\t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)(?: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\.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(?:(?: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\r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\n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?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\t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[^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()&lt;&gt;@,;: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\]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\000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-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\031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+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(?:(?:(?: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\r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\n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?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\t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+|\Z</a:t>
            </a:r>
            <a:r>
              <a:rPr lang="en-US" sz="800" dirty="0" smtClean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|</a:t>
            </a:r>
            <a:r>
              <a:rPr lang="en-US" sz="800" dirty="0" smtClean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(?= </a:t>
            </a:r>
            <a:r>
              <a:rPr lang="en-US" sz="800" dirty="0" smtClean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 smtClean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"()&lt;&gt;@,;: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 smtClean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</a:t>
            </a:r>
            <a:r>
              <a:rPr lang="en-US" sz="800" dirty="0" smtClean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 smtClean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\]</a:t>
            </a:r>
            <a:r>
              <a:rPr lang="en-US" sz="800" dirty="0" smtClean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 smtClean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))</a:t>
            </a:r>
            <a:r>
              <a:rPr lang="en-US" sz="800" dirty="0" smtClean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|</a:t>
            </a:r>
            <a:r>
              <a:rPr lang="en-US" sz="800" dirty="0" smtClean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</a:t>
            </a:r>
            <a:r>
              <a:rPr lang="en-US" sz="800" dirty="0" smtClean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</a:t>
            </a:r>
            <a:r>
              <a:rPr lang="en-US" sz="800" dirty="0" smtClean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[^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\"</a:t>
            </a:r>
            <a:r>
              <a:rPr lang="en-US" sz="800" dirty="0" smtClean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r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|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.|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(?:(?: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\r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\n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?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\t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(?:(?: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\r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\n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?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\t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@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(?:(?: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\r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\n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?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\t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[^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()&lt;&gt;@,;: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\]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\000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-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\031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+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(?:(?:(?: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\r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\n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?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\t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+|\Z|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(?=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"()&lt;&gt;@,;: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\]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|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[^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\]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\r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|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\]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(?:(?: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\r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\n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?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\t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)(?: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\.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(?:(?: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\r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\n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?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\t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[^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()&lt;&gt;@,;: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\]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\000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-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\031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+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(?:(?:(?: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\r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\n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?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\t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+|\Z|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(?=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"()&lt;&gt;@,;: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\]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|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[^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\]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\r</a:t>
            </a:r>
            <a:r>
              <a:rPr lang="en-US" sz="800" dirty="0" smtClean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 smtClean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 smtClean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|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 smtClean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en-US" sz="800" dirty="0" smtClean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 smtClean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\] </a:t>
            </a:r>
            <a:r>
              <a:rPr lang="en-US" sz="800" dirty="0" smtClean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(?:(?: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r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\n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?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\t</a:t>
            </a:r>
            <a:r>
              <a:rPr lang="en-US" sz="800" dirty="0" smtClean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 smtClean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 smtClean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sz="800" dirty="0" smtClean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))</a:t>
            </a:r>
            <a:r>
              <a:rPr lang="en-US" sz="800" dirty="0" smtClean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\&gt; </a:t>
            </a:r>
            <a:r>
              <a:rPr lang="en-US" sz="800" dirty="0" smtClean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(?:(?: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r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\n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?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\t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|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[^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()&lt;&gt;@,;: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\]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\000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-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\031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+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(?:(?:(?: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\r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\n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?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\t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+|\Z|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(?=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"()&lt;&gt;@,;: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\]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|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[^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\"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\r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 smtClean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 smtClean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| 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 smtClean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.|</a:t>
            </a:r>
            <a:r>
              <a:rPr lang="en-US" sz="800" dirty="0" smtClean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(?:(?: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r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\n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?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\t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(?:(?: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\r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\n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?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\t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: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(?:(?: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\r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\n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?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\t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(?:(?:(?: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[^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()&lt;&gt;@,;: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\]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\000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-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\031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+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(?:(?:(?: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\r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\n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?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\t</a:t>
            </a:r>
            <a:r>
              <a:rPr lang="en-US" sz="800" dirty="0" smtClean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 smtClean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 smtClean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+| \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Z|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(?=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"()&lt;&gt;@,;: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\]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|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[^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\"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\r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|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.|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(?:(?: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\r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\n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?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\t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(?:(?: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\r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\n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?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\t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)(?: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\.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(?:(?: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\r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\n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?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\t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[^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()&lt;&gt;@,;: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\]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\000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-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\031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+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(?:(?:(?: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\r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\n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?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\t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+|\Z|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(?=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"()&lt;&gt;@,;: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\]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|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[^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\"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\r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|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.|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(?:(?: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\r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\n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?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\t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(?:(?: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\r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\n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?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\t</a:t>
            </a:r>
            <a:r>
              <a:rPr lang="en-US" sz="800" dirty="0" smtClean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 smtClean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 smtClean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sz="800" dirty="0" smtClean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)) </a:t>
            </a:r>
            <a:r>
              <a:rPr lang="en-US" sz="800" dirty="0" smtClean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sz="800" dirty="0" smtClean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@</a:t>
            </a:r>
            <a:r>
              <a:rPr lang="en-US" sz="800" dirty="0" smtClean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(?:(?: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r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\n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?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\t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[^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()&lt;&gt;@,;: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\]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\000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-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\031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+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(?:(?:(?: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\r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\n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?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\t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+|\Z|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(?=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"()&lt;&gt;@,;: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\]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|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[^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\]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\r</a:t>
            </a:r>
            <a:r>
              <a:rPr lang="en-US" sz="800" dirty="0" smtClean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 smtClean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 smtClean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| 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 smtClean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en-US" sz="800" dirty="0" smtClean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 smtClean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\]</a:t>
            </a:r>
            <a:r>
              <a:rPr lang="en-US" sz="800" dirty="0" smtClean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(?:(?: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r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\n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?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\t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)(?: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\.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(?:(?: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\r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\n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?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\t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[^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()&lt;&gt;@,;: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\]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\000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-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\031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+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(?:(?:(?: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\r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\n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?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\t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+|\Z</a:t>
            </a:r>
            <a:r>
              <a:rPr lang="en-US" sz="800" dirty="0" smtClean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|</a:t>
            </a:r>
            <a:r>
              <a:rPr lang="en-US" sz="800" dirty="0" smtClean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(?=</a:t>
            </a:r>
            <a:r>
              <a:rPr lang="en-US" sz="800" dirty="0" smtClean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 smtClean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"()&lt;&gt;@,;: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 smtClean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</a:t>
            </a:r>
            <a:r>
              <a:rPr lang="en-US" sz="800" dirty="0" smtClean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. 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 smtClean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\]</a:t>
            </a:r>
            <a:r>
              <a:rPr lang="en-US" sz="800" dirty="0" smtClean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 smtClean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))</a:t>
            </a:r>
            <a:r>
              <a:rPr lang="en-US" sz="800" dirty="0" smtClean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|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 smtClean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</a:t>
            </a:r>
            <a:r>
              <a:rPr lang="en-US" sz="800" dirty="0" smtClean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[^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 smtClean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\]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r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|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\]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(?:(?: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\r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\n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?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\t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*|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[^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()&lt;&gt;@,;: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\]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000</a:t>
            </a:r>
            <a:r>
              <a:rPr lang="en-US" sz="800" dirty="0" smtClean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-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031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+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(?:(?:(?: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\r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\n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?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\t</a:t>
            </a:r>
            <a:r>
              <a:rPr lang="en-US" sz="800" dirty="0" smtClean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 </a:t>
            </a:r>
            <a:r>
              <a:rPr lang="en-US" sz="800" dirty="0" smtClean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 smtClean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+|\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Z</a:t>
            </a:r>
            <a:r>
              <a:rPr lang="en-US" sz="800" dirty="0" smtClean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|</a:t>
            </a:r>
            <a:r>
              <a:rPr lang="en-US" sz="800" dirty="0" smtClean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(?=</a:t>
            </a:r>
            <a:r>
              <a:rPr lang="en-US" sz="800" dirty="0" smtClean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 smtClean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"()&lt; &gt;@,;: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 smtClean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</a:t>
            </a:r>
            <a:r>
              <a:rPr lang="en-US" sz="800" dirty="0" smtClean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 smtClean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\]</a:t>
            </a:r>
            <a:r>
              <a:rPr lang="en-US" sz="800" dirty="0" smtClean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 smtClean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))</a:t>
            </a:r>
            <a:r>
              <a:rPr lang="en-US" sz="800" dirty="0" smtClean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|</a:t>
            </a:r>
            <a:r>
              <a:rPr lang="en-US" sz="800" dirty="0" smtClean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</a:t>
            </a:r>
            <a:r>
              <a:rPr lang="en-US" sz="800" dirty="0" smtClean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</a:t>
            </a:r>
            <a:r>
              <a:rPr lang="en-US" sz="800" dirty="0" smtClean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[^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\"</a:t>
            </a:r>
            <a:r>
              <a:rPr lang="en-US" sz="800" dirty="0" smtClean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r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|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.|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(?:(?: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\r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\n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?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\t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(?:(?: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\r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\n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?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\t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\&lt;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(?:(?: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\r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\n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?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\t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@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[^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()&lt;&gt;@,;: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\]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\000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-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\031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+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(?:(?:(?: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\r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\n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?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\t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+|\Z|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(?=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"()&lt;&gt;@,;: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\]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|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[^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\]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\r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|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\]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(?:(?: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\r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\n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?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\t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)(?: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\.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(?:(?: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\r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\n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?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\t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[^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()&lt;&gt;@,;: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\]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000</a:t>
            </a:r>
            <a:r>
              <a:rPr lang="en-US" sz="800" dirty="0" smtClean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-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\031</a:t>
            </a:r>
            <a:r>
              <a:rPr lang="en-US" sz="800" dirty="0" smtClean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 smtClean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+</a:t>
            </a:r>
            <a:r>
              <a:rPr lang="en-US" sz="800" dirty="0" smtClean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(?:(?:(?: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\r</a:t>
            </a:r>
            <a:r>
              <a:rPr lang="en-US" sz="800" dirty="0" smtClean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\n</a:t>
            </a:r>
            <a:r>
              <a:rPr lang="en-US" sz="800" dirty="0" smtClean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 smtClean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?</a:t>
            </a:r>
            <a:r>
              <a:rPr lang="en-US" sz="800" dirty="0" smtClean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\t</a:t>
            </a:r>
            <a:r>
              <a:rPr lang="en-US" sz="800" dirty="0" smtClean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 smtClean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 smtClean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+|\Z|</a:t>
            </a:r>
            <a:r>
              <a:rPr lang="en-US" sz="800" dirty="0" smtClean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(?=</a:t>
            </a:r>
            <a:r>
              <a:rPr lang="en-US" sz="800" dirty="0" smtClean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 smtClean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"()&lt;&gt;@,;: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 smtClean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</a:t>
            </a:r>
            <a:r>
              <a:rPr lang="en-US" sz="800" dirty="0" smtClean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 smtClean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\]</a:t>
            </a:r>
            <a:r>
              <a:rPr lang="en-US" sz="800" dirty="0" smtClean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 smtClean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))</a:t>
            </a:r>
            <a:r>
              <a:rPr lang="en-US" sz="800" dirty="0" smtClean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|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 smtClean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</a:t>
            </a:r>
            <a:r>
              <a:rPr lang="en-US" sz="800" dirty="0" smtClean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[^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 smtClean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\]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\r</a:t>
            </a:r>
            <a:r>
              <a:rPr lang="en-US" sz="800" dirty="0" smtClean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 smtClean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 smtClean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|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 smtClean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en-US" sz="800" dirty="0" smtClean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 smtClean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\]</a:t>
            </a:r>
            <a:r>
              <a:rPr lang="en-US" sz="800" dirty="0" smtClean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(?:(?: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\r</a:t>
            </a:r>
            <a:r>
              <a:rPr lang="en-US" sz="800" dirty="0" smtClean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\n</a:t>
            </a:r>
            <a:r>
              <a:rPr lang="en-US" sz="800" dirty="0" smtClean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 smtClean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?</a:t>
            </a:r>
            <a:r>
              <a:rPr lang="en-US" sz="800" dirty="0" smtClean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\t</a:t>
            </a:r>
            <a:r>
              <a:rPr lang="en-US" sz="800" dirty="0" smtClean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 smtClean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 smtClean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sz="800" dirty="0" smtClean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))</a:t>
            </a:r>
            <a:r>
              <a:rPr lang="en-US" sz="800" dirty="0" smtClean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sz="800" dirty="0" smtClean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</a:t>
            </a:r>
            <a:r>
              <a:rPr lang="en-US" sz="800" dirty="0" smtClean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, @</a:t>
            </a:r>
            <a:r>
              <a:rPr lang="en-US" sz="800" dirty="0" smtClean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(?:(?: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\r</a:t>
            </a:r>
            <a:r>
              <a:rPr lang="en-US" sz="800" dirty="0" smtClean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\n</a:t>
            </a:r>
            <a:r>
              <a:rPr lang="en-US" sz="800" dirty="0" smtClean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 smtClean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?</a:t>
            </a:r>
            <a:r>
              <a:rPr lang="en-US" sz="800" dirty="0" smtClean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\t</a:t>
            </a:r>
            <a:r>
              <a:rPr lang="en-US" sz="800" dirty="0" smtClean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 smtClean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 smtClean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sz="800" dirty="0" smtClean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</a:t>
            </a:r>
            <a:r>
              <a:rPr lang="en-US" sz="800" dirty="0" smtClean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[^</a:t>
            </a:r>
            <a:r>
              <a:rPr lang="en-US" sz="800" dirty="0" smtClean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()&lt;&gt;@,;: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 smtClean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</a:t>
            </a:r>
            <a:r>
              <a:rPr lang="en-US" sz="800" dirty="0" smtClean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 smtClean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\]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\000</a:t>
            </a:r>
            <a:r>
              <a:rPr lang="en-US" sz="800" dirty="0" smtClean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-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\031</a:t>
            </a:r>
            <a:r>
              <a:rPr lang="en-US" sz="800" dirty="0" smtClean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 smtClean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+</a:t>
            </a:r>
            <a:r>
              <a:rPr lang="en-US" sz="800" dirty="0" smtClean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(?:(?:(?: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\r</a:t>
            </a:r>
            <a:r>
              <a:rPr lang="en-US" sz="800" dirty="0" smtClean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\n</a:t>
            </a:r>
            <a:r>
              <a:rPr lang="en-US" sz="800" dirty="0" smtClean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 smtClean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?</a:t>
            </a:r>
            <a:r>
              <a:rPr lang="en-US" sz="800" dirty="0" smtClean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\t</a:t>
            </a:r>
            <a:r>
              <a:rPr lang="en-US" sz="800" dirty="0" smtClean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 smtClean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 smtClean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+|\Z|</a:t>
            </a:r>
            <a:r>
              <a:rPr lang="en-US" sz="800" dirty="0" smtClean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(?=</a:t>
            </a:r>
            <a:r>
              <a:rPr lang="en-US" sz="800" dirty="0" smtClean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 smtClean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"()&lt;&gt;@,;: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 smtClean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</a:t>
            </a:r>
            <a:r>
              <a:rPr lang="en-US" sz="800" dirty="0" smtClean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 smtClean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\]</a:t>
            </a:r>
            <a:r>
              <a:rPr lang="en-US" sz="800" dirty="0" smtClean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 smtClean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))</a:t>
            </a:r>
            <a:r>
              <a:rPr lang="en-US" sz="800" dirty="0" smtClean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|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 smtClean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</a:t>
            </a:r>
            <a:r>
              <a:rPr lang="en-US" sz="800" dirty="0" smtClean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[^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 smtClean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\]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\r</a:t>
            </a:r>
            <a:r>
              <a:rPr lang="en-US" sz="800" dirty="0" smtClean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 smtClean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 smtClean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|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 smtClean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en-US" sz="800" dirty="0" smtClean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 smtClean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\] </a:t>
            </a:r>
            <a:r>
              <a:rPr lang="en-US" sz="800" dirty="0" smtClean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(?:(?: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\r</a:t>
            </a:r>
            <a:r>
              <a:rPr lang="en-US" sz="800" dirty="0" smtClean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\n</a:t>
            </a:r>
            <a:r>
              <a:rPr lang="en-US" sz="800" dirty="0" smtClean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 smtClean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?</a:t>
            </a:r>
            <a:r>
              <a:rPr lang="en-US" sz="800" dirty="0" smtClean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\t</a:t>
            </a:r>
            <a:r>
              <a:rPr lang="en-US" sz="800" dirty="0" smtClean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 smtClean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 smtClean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sz="800" dirty="0" smtClean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)(?: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\.</a:t>
            </a:r>
            <a:r>
              <a:rPr lang="en-US" sz="800" dirty="0" smtClean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(?:(?: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\r</a:t>
            </a:r>
            <a:r>
              <a:rPr lang="en-US" sz="800" dirty="0" smtClean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\n</a:t>
            </a:r>
            <a:r>
              <a:rPr lang="en-US" sz="800" dirty="0" smtClean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 smtClean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?</a:t>
            </a:r>
            <a:r>
              <a:rPr lang="en-US" sz="800" dirty="0" smtClean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\t</a:t>
            </a:r>
            <a:r>
              <a:rPr lang="en-US" sz="800" dirty="0" smtClean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 smtClean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 smtClean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sz="800" dirty="0" smtClean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</a:t>
            </a:r>
            <a:r>
              <a:rPr lang="en-US" sz="800" dirty="0" smtClean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[^</a:t>
            </a:r>
            <a:r>
              <a:rPr lang="en-US" sz="800" dirty="0" smtClean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()&lt;&gt;@,;: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 smtClean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</a:t>
            </a:r>
            <a:r>
              <a:rPr lang="en-US" sz="800" dirty="0" smtClean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 smtClean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\]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\000</a:t>
            </a:r>
            <a:r>
              <a:rPr lang="en-US" sz="800" dirty="0" smtClean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-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\031</a:t>
            </a:r>
            <a:r>
              <a:rPr lang="en-US" sz="800" dirty="0" smtClean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 smtClean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+</a:t>
            </a:r>
            <a:r>
              <a:rPr lang="en-US" sz="800" dirty="0" smtClean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(?:(?:(?: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\r</a:t>
            </a:r>
            <a:r>
              <a:rPr lang="en-US" sz="800" dirty="0" smtClean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\n</a:t>
            </a:r>
            <a:r>
              <a:rPr lang="en-US" sz="800" dirty="0" smtClean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 smtClean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?</a:t>
            </a:r>
            <a:r>
              <a:rPr lang="en-US" sz="800" dirty="0" smtClean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\t</a:t>
            </a:r>
            <a:r>
              <a:rPr lang="en-US" sz="800" dirty="0" smtClean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 smtClean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 smtClean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+|\Z|</a:t>
            </a:r>
            <a:r>
              <a:rPr lang="en-US" sz="800" dirty="0" smtClean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(?=</a:t>
            </a:r>
            <a:r>
              <a:rPr lang="en-US" sz="800" dirty="0" smtClean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 smtClean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"()&lt;&gt;@,;: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 smtClean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</a:t>
            </a:r>
            <a:r>
              <a:rPr lang="en-US" sz="800" dirty="0" smtClean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 smtClean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\]</a:t>
            </a:r>
            <a:r>
              <a:rPr lang="en-US" sz="800" dirty="0" smtClean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 smtClean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))</a:t>
            </a:r>
            <a:r>
              <a:rPr lang="en-US" sz="800" dirty="0" smtClean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|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 [</a:t>
            </a:r>
            <a:r>
              <a:rPr lang="en-US" sz="800" dirty="0" smtClean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</a:t>
            </a:r>
            <a:r>
              <a:rPr lang="en-US" sz="800" dirty="0" smtClean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[^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 smtClean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\]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\r</a:t>
            </a:r>
            <a:r>
              <a:rPr lang="en-US" sz="800" dirty="0" smtClean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 smtClean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 smtClean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|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 smtClean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en-US" sz="800" dirty="0" smtClean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 smtClean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\]</a:t>
            </a:r>
            <a:r>
              <a:rPr lang="en-US" sz="800" dirty="0" smtClean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(?:(?: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\r</a:t>
            </a:r>
            <a:r>
              <a:rPr lang="en-US" sz="800" dirty="0" smtClean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\n</a:t>
            </a:r>
            <a:r>
              <a:rPr lang="en-US" sz="800" dirty="0" smtClean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 smtClean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?</a:t>
            </a:r>
            <a:r>
              <a:rPr lang="en-US" sz="800" dirty="0" smtClean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\t</a:t>
            </a:r>
            <a:r>
              <a:rPr lang="en-US" sz="800" dirty="0" smtClean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 smtClean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 smtClean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sz="800" dirty="0" smtClean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))</a:t>
            </a:r>
            <a:r>
              <a:rPr lang="en-US" sz="800" dirty="0" smtClean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sz="800" dirty="0" smtClean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 smtClean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sz="800" dirty="0" smtClean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:</a:t>
            </a:r>
            <a:r>
              <a:rPr lang="en-US" sz="800" dirty="0" smtClean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(?:(?: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\r</a:t>
            </a:r>
            <a:r>
              <a:rPr lang="en-US" sz="800" dirty="0" smtClean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\n</a:t>
            </a:r>
            <a:r>
              <a:rPr lang="en-US" sz="800" dirty="0" smtClean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 smtClean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?</a:t>
            </a:r>
            <a:r>
              <a:rPr lang="en-US" sz="800" dirty="0" smtClean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\t</a:t>
            </a:r>
            <a:r>
              <a:rPr lang="en-US" sz="800" dirty="0" smtClean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 smtClean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 smtClean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sz="800" dirty="0" smtClean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 smtClean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?</a:t>
            </a:r>
            <a:r>
              <a:rPr lang="en-US" sz="800" dirty="0" smtClean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</a:t>
            </a:r>
            <a:r>
              <a:rPr lang="en-US" sz="800" dirty="0" smtClean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[^</a:t>
            </a:r>
            <a:r>
              <a:rPr lang="en-US" sz="800" dirty="0" smtClean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()&lt;&gt;@,;: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 smtClean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</a:t>
            </a:r>
            <a:r>
              <a:rPr lang="en-US" sz="800" dirty="0" smtClean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 smtClean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\]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\000</a:t>
            </a:r>
            <a:r>
              <a:rPr lang="en-US" sz="800" dirty="0" smtClean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-</a:t>
            </a:r>
            <a:r>
              <a:rPr lang="en-US" sz="800" dirty="0" smtClean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(?:(?:(?: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r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\n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?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\t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+|\Z</a:t>
            </a:r>
            <a:r>
              <a:rPr lang="en-US" sz="800" dirty="0" smtClean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| </a:t>
            </a:r>
            <a:r>
              <a:rPr lang="en-US" sz="800" dirty="0" smtClean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(?=</a:t>
            </a:r>
            <a:r>
              <a:rPr lang="en-US" sz="800" dirty="0" smtClean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 smtClean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"()&lt;&gt;@,;: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 smtClean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</a:t>
            </a:r>
            <a:r>
              <a:rPr lang="en-US" sz="800" dirty="0" smtClean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 smtClean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\]</a:t>
            </a:r>
            <a:r>
              <a:rPr lang="en-US" sz="800" dirty="0" smtClean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 smtClean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))</a:t>
            </a:r>
            <a:r>
              <a:rPr lang="en-US" sz="800" dirty="0" smtClean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|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 smtClean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</a:t>
            </a:r>
            <a:r>
              <a:rPr lang="en-US" sz="800" dirty="0" smtClean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[^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 smtClean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\]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r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|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\]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(?:(?: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\r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\n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?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\t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,@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(?:(?: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\r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\n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?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\t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[^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()&lt;&gt;@,;: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\]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\000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-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\031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+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(?:(?:(?: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\r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\n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?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\t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+|\Z|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(?=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"()&lt;&gt;@,;: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\]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|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[^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\]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\r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|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\]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(?:(?: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\r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\n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?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\t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)(?: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\.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(?:(?: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\r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\n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?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\t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[^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()&lt;&gt;@,;: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\]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\000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-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\031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+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(?:(?:(?: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\r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\n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?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\t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+|\Z|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(?=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"()&lt;&gt;@,;: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\]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|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[^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\]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\r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|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\]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(?:(?: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\r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\n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?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\t</a:t>
            </a:r>
            <a:r>
              <a:rPr lang="en-US" sz="800" dirty="0" smtClean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 smtClean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 smtClean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sz="800" dirty="0" smtClean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)) </a:t>
            </a:r>
            <a:r>
              <a:rPr lang="en-US" sz="800" dirty="0" smtClean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sz="800" dirty="0" smtClean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 smtClean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sz="800" dirty="0" smtClean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:</a:t>
            </a:r>
            <a:r>
              <a:rPr lang="en-US" sz="800" dirty="0" smtClean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(?:(?: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r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\n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?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\t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?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[^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()&lt;&gt;@,;: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\]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\000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-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\031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+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(?:(?:(?: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\r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\n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?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\t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+|\Z|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(?=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"()&lt;&gt;@,;: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\]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|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[^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\"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\r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 smtClean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 smtClean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| 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 smtClean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.|</a:t>
            </a:r>
            <a:r>
              <a:rPr lang="en-US" sz="800" dirty="0" smtClean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(?:(?: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r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\n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?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\t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(?:(?: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\r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\n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?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\t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)(?: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\.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(?:(?: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\r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\n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?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\t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[^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()&lt;&gt;@,;: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\]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\000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-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\031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+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(?:(?:(?: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\r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\n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?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\t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+|\Z</a:t>
            </a:r>
            <a:r>
              <a:rPr lang="en-US" sz="800" dirty="0" smtClean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| </a:t>
            </a:r>
            <a:r>
              <a:rPr lang="en-US" sz="800" dirty="0" smtClean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(?=</a:t>
            </a:r>
            <a:r>
              <a:rPr lang="en-US" sz="800" dirty="0" smtClean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 smtClean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"()&lt;&gt;@,;: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 smtClean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</a:t>
            </a:r>
            <a:r>
              <a:rPr lang="en-US" sz="800" dirty="0" smtClean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 smtClean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\]</a:t>
            </a:r>
            <a:r>
              <a:rPr lang="en-US" sz="800" dirty="0" smtClean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 smtClean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))</a:t>
            </a:r>
            <a:r>
              <a:rPr lang="en-US" sz="800" dirty="0" smtClean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|</a:t>
            </a:r>
            <a:r>
              <a:rPr lang="en-US" sz="800" dirty="0" smtClean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</a:t>
            </a:r>
            <a:r>
              <a:rPr lang="en-US" sz="800" dirty="0" smtClean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</a:t>
            </a:r>
            <a:r>
              <a:rPr lang="en-US" sz="800" dirty="0" smtClean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[^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\"</a:t>
            </a:r>
            <a:r>
              <a:rPr lang="en-US" sz="800" dirty="0" smtClean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r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|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.|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(?:(?: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\r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\n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?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\t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(?:(?: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\r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\n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?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\t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@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(?:(?: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\r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\n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?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\t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[^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()&lt;&gt;@,;: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\]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\000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-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\031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+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(?:(?:(?: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\r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\n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?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\t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+|\Z|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(?=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"()&lt;&gt;@,;: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\]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|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[^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\]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\r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|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\]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(?:(?: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\r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\n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?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\t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)(?: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\.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(?:(?: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\r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\n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?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\t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[^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()&lt;&gt;@,;: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\]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\000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-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\031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+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(?:(?:(?: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\r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\n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?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\t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+|\Z|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(?=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"()&lt;&gt;@,;: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\]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|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[^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\]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\r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|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\]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(?:(?: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\r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\n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?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\t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\&gt;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(?:(?: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\r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\n</a:t>
            </a:r>
            <a:r>
              <a:rPr lang="en-US" sz="800" dirty="0" smtClean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 </a:t>
            </a:r>
            <a:r>
              <a:rPr lang="en-US" sz="800" dirty="0" smtClean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?</a:t>
            </a:r>
            <a:r>
              <a:rPr lang="en-US" sz="800" dirty="0" smtClean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t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)(?: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\s*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(?:(?: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[^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()&lt;&gt;@,;: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\]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\000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-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\031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+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(?:(?:(?: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\r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\n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?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\t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+|\Z|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(?=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"()&lt;&gt;@,;: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\]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|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[^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\"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\r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|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.|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(?:(?: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\r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\n</a:t>
            </a:r>
            <a:r>
              <a:rPr lang="en-US" sz="800" dirty="0" smtClean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 smtClean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? </a:t>
            </a:r>
            <a:r>
              <a:rPr lang="en-US" sz="800" dirty="0" smtClean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t</a:t>
            </a:r>
            <a:r>
              <a:rPr lang="en-US" sz="800" dirty="0" smtClean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 smtClean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))</a:t>
            </a:r>
            <a:r>
              <a:rPr lang="en-US" sz="800" dirty="0" smtClean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sz="800" dirty="0" smtClean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</a:t>
            </a:r>
            <a:r>
              <a:rPr lang="en-US" sz="800" dirty="0" smtClean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(?:(?: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r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\n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?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\t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)(?: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\.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(?:(?: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\r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\n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?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\t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[^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()&lt;&gt;@,;: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\]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\000</a:t>
            </a:r>
            <a:r>
              <a:rPr lang="en-US" sz="8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-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\031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+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(?:(?:(?: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\r</a:t>
            </a:r>
            <a:r>
              <a:rPr lang="en-US" sz="800" dirty="0">
                <a:solidFill>
                  <a:srgbClr val="FF8D1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\n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?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\t</a:t>
            </a:r>
            <a:r>
              <a:rPr lang="en-US" sz="800" dirty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+|\Z</a:t>
            </a:r>
            <a:r>
              <a:rPr lang="en-US" sz="800" dirty="0" smtClean="0">
                <a:solidFill>
                  <a:srgbClr val="62CC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|</a:t>
            </a:r>
            <a:r>
              <a:rPr lang="en-US" sz="800" dirty="0" smtClean="0">
                <a:solidFill>
                  <a:srgbClr val="6FF0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(?=</a:t>
            </a:r>
            <a:r>
              <a:rPr lang="en-US" sz="800" dirty="0" smtClean="0">
                <a:solidFill>
                  <a:srgbClr val="FFE75B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\[</a:t>
            </a:r>
            <a:r>
              <a:rPr lang="en-US" sz="800" dirty="0" smtClean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"()&lt;&gt;@,;:</a:t>
            </a:r>
            <a:r>
              <a:rPr lang="en-US" sz="800" dirty="0" smtClean="0">
                <a:solidFill>
                  <a:srgbClr val="E07A0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\\</a:t>
            </a:r>
            <a:endParaRPr lang="ru-RU" sz="800" dirty="0">
              <a:solidFill>
                <a:prstClr val="white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2E06C-50FF-4ED1-97D9-A63D7037862E}" type="slidenum">
              <a:rPr lang="ru-RU" smtClean="0"/>
              <a:pPr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37034575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2E06C-50FF-4ED1-97D9-A63D7037862E}" type="slidenum">
              <a:rPr lang="ru-RU" smtClean="0"/>
              <a:pPr/>
              <a:t>3</a:t>
            </a:fld>
            <a:endParaRPr lang="ru-RU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lk-stack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7504" y="987574"/>
            <a:ext cx="8876191" cy="2209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logstash-text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63688" y="3075806"/>
            <a:ext cx="2016224" cy="582149"/>
          </a:xfrm>
          <a:prstGeom prst="rect">
            <a:avLst/>
          </a:prstGeom>
        </p:spPr>
      </p:pic>
      <p:pic>
        <p:nvPicPr>
          <p:cNvPr id="4" name="Picture 3" descr="kibana-text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405026" y="2962682"/>
            <a:ext cx="1512167" cy="54189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2E06C-50FF-4ED1-97D9-A63D7037862E}" type="slidenum">
              <a:rPr lang="ru-RU" smtClean="0"/>
              <a:pPr/>
              <a:t>4</a:t>
            </a:fld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2E06C-50FF-4ED1-97D9-A63D7037862E}" type="slidenum">
              <a:rPr lang="ru-RU" smtClean="0"/>
              <a:pPr/>
              <a:t>5</a:t>
            </a:fld>
            <a:endParaRPr lang="ru-RU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2E06C-50FF-4ED1-97D9-A63D7037862E}" type="slidenum">
              <a:rPr lang="ru-RU" smtClean="0"/>
              <a:pPr/>
              <a:t>6</a:t>
            </a:fld>
            <a:endParaRPr lang="ru-RU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4737" y="44931"/>
            <a:ext cx="2387023" cy="180302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617674" y="296732"/>
            <a:ext cx="3149357" cy="136335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843808" y="3003798"/>
            <a:ext cx="3288011" cy="111544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7504" y="3147814"/>
            <a:ext cx="2536193" cy="93970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879586" y="296732"/>
            <a:ext cx="3248553" cy="129942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228184" y="2859782"/>
            <a:ext cx="2606294" cy="127555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07615" y="1707654"/>
            <a:ext cx="22481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>
                    <a:lumMod val="50000"/>
                  </a:schemeClr>
                </a:solidFill>
              </a:rPr>
              <a:t>Real-Time</a:t>
            </a:r>
          </a:p>
          <a:p>
            <a:r>
              <a:rPr lang="en-US" b="1" dirty="0" smtClean="0">
                <a:solidFill>
                  <a:schemeClr val="bg1">
                    <a:lumMod val="50000"/>
                  </a:schemeClr>
                </a:solidFill>
              </a:rPr>
              <a:t>Advanced Analytics</a:t>
            </a:r>
            <a:endParaRPr 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059832" y="1984653"/>
            <a:ext cx="2248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High Availability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291409" y="1707653"/>
            <a:ext cx="22481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Developer-Friendly</a:t>
            </a:r>
            <a:r>
              <a:rPr lang="en-US" b="1" dirty="0" smtClean="0">
                <a:solidFill>
                  <a:schemeClr val="bg1">
                    <a:lumMod val="50000"/>
                  </a:schemeClr>
                </a:solidFill>
              </a:rPr>
              <a:t>,</a:t>
            </a:r>
          </a:p>
          <a:p>
            <a:r>
              <a:rPr lang="en-US" b="1" dirty="0" smtClean="0">
                <a:solidFill>
                  <a:schemeClr val="bg1">
                    <a:lumMod val="50000"/>
                  </a:schemeClr>
                </a:solidFill>
              </a:rPr>
              <a:t>RESTful </a:t>
            </a:r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API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39551" y="4227934"/>
            <a:ext cx="1872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>
                    <a:lumMod val="50000"/>
                  </a:schemeClr>
                </a:solidFill>
              </a:rPr>
              <a:t>Schema-Free</a:t>
            </a:r>
            <a:endParaRPr 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454875" y="4227934"/>
            <a:ext cx="1872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Full-Text Search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516216" y="4011910"/>
            <a:ext cx="18722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Build on top of Apache Lucene</a:t>
            </a:r>
          </a:p>
        </p:txBody>
      </p:sp>
    </p:spTree>
    <p:extLst>
      <p:ext uri="{BB962C8B-B14F-4D97-AF65-F5344CB8AC3E}">
        <p14:creationId xmlns:p14="http://schemas.microsoft.com/office/powerpoint/2010/main" xmlns="" val="1347130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xmlns="" val="1040750710"/>
              </p:ext>
            </p:extLst>
          </p:nvPr>
        </p:nvGraphicFramePr>
        <p:xfrm>
          <a:off x="395536" y="195486"/>
          <a:ext cx="8352928" cy="1311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xmlns="" val="391908167"/>
              </p:ext>
            </p:extLst>
          </p:nvPr>
        </p:nvGraphicFramePr>
        <p:xfrm>
          <a:off x="467544" y="1563638"/>
          <a:ext cx="7736852" cy="33281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2E06C-50FF-4ED1-97D9-A63D7037862E}" type="slidenum">
              <a:rPr lang="ru-RU" smtClean="0"/>
              <a:pPr/>
              <a:t>7</a:t>
            </a:fld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lk-stack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7504" y="987574"/>
            <a:ext cx="8876191" cy="2209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logstash-text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63688" y="3075806"/>
            <a:ext cx="2016224" cy="582149"/>
          </a:xfrm>
          <a:prstGeom prst="rect">
            <a:avLst/>
          </a:prstGeom>
        </p:spPr>
      </p:pic>
      <p:pic>
        <p:nvPicPr>
          <p:cNvPr id="4" name="Picture 3" descr="kibana-text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405026" y="2962682"/>
            <a:ext cx="1512167" cy="54189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2E06C-50FF-4ED1-97D9-A63D7037862E}" type="slidenum">
              <a:rPr lang="ru-RU" smtClean="0"/>
              <a:pPr/>
              <a:t>8</a:t>
            </a:fld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odule">
  <a:themeElements>
    <a:clrScheme name="Module">
      <a:dk1>
        <a:sysClr val="windowText" lastClr="000000"/>
      </a:dk1>
      <a:lt1>
        <a:sysClr val="window" lastClr="FFFFFF"/>
      </a:lt1>
      <a:dk2>
        <a:srgbClr val="5A6378"/>
      </a:dk2>
      <a:lt2>
        <a:srgbClr val="D4D4D6"/>
      </a:lt2>
      <a:accent1>
        <a:srgbClr val="F0AD00"/>
      </a:accent1>
      <a:accent2>
        <a:srgbClr val="60B5CC"/>
      </a:accent2>
      <a:accent3>
        <a:srgbClr val="E66C7D"/>
      </a:accent3>
      <a:accent4>
        <a:srgbClr val="6BB76D"/>
      </a:accent4>
      <a:accent5>
        <a:srgbClr val="E88651"/>
      </a:accent5>
      <a:accent6>
        <a:srgbClr val="C64847"/>
      </a:accent6>
      <a:hlink>
        <a:srgbClr val="168BBA"/>
      </a:hlink>
      <a:folHlink>
        <a:srgbClr val="680000"/>
      </a:folHlink>
    </a:clrScheme>
    <a:fontScheme name="Module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Modul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7500"/>
                <a:satMod val="137000"/>
              </a:schemeClr>
            </a:gs>
            <a:gs pos="55000">
              <a:schemeClr val="phClr">
                <a:shade val="69000"/>
                <a:satMod val="137000"/>
              </a:schemeClr>
            </a:gs>
            <a:gs pos="100000">
              <a:schemeClr val="phClr">
                <a:shade val="98000"/>
                <a:satMod val="137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300000"/>
              </a:schemeClr>
            </a:gs>
            <a:gs pos="12000">
              <a:schemeClr val="phClr">
                <a:tint val="48000"/>
                <a:satMod val="300000"/>
              </a:schemeClr>
            </a:gs>
            <a:gs pos="20000">
              <a:schemeClr val="phClr">
                <a:tint val="49000"/>
                <a:satMod val="30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10000" t="-25000" r="10000" b="125000"/>
          </a:path>
        </a:gradFill>
        <a:blipFill>
          <a:blip xmlns:r="http://schemas.openxmlformats.org/officeDocument/2006/relationships" r:embed="rId1">
            <a:duotone>
              <a:schemeClr val="phClr">
                <a:shade val="75000"/>
                <a:satMod val="105000"/>
              </a:schemeClr>
              <a:schemeClr val="phClr">
                <a:tint val="95000"/>
                <a:satMod val="105000"/>
              </a:schemeClr>
            </a:duotone>
          </a:blip>
          <a:tile tx="0" ty="0" sx="38000" sy="38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Module</Template>
  <TotalTime>3014</TotalTime>
  <Words>1317</Words>
  <Application>Microsoft Office PowerPoint</Application>
  <PresentationFormat>On-screen Show (16:9)</PresentationFormat>
  <Paragraphs>203</Paragraphs>
  <Slides>29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0" baseType="lpstr">
      <vt:lpstr>Module</vt:lpstr>
      <vt:lpstr>Structured Logging</vt:lpstr>
      <vt:lpstr>Why logging?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Structure log</vt:lpstr>
      <vt:lpstr>Serilog</vt:lpstr>
      <vt:lpstr>Slide 15</vt:lpstr>
      <vt:lpstr>Structured Data</vt:lpstr>
      <vt:lpstr>Enrichment</vt:lpstr>
      <vt:lpstr>LogContext</vt:lpstr>
      <vt:lpstr>Sinks</vt:lpstr>
      <vt:lpstr>Slide 20</vt:lpstr>
      <vt:lpstr>Slide 21</vt:lpstr>
      <vt:lpstr>Seq</vt:lpstr>
      <vt:lpstr>Slide 23</vt:lpstr>
      <vt:lpstr>Seq Apps</vt:lpstr>
      <vt:lpstr>In conclusion</vt:lpstr>
      <vt:lpstr>In conclusion</vt:lpstr>
      <vt:lpstr>Resources</vt:lpstr>
      <vt:lpstr>Resources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0</dc:title>
  <dc:creator>Жека</dc:creator>
  <cp:lastModifiedBy>Жека</cp:lastModifiedBy>
  <cp:revision>213</cp:revision>
  <dcterms:created xsi:type="dcterms:W3CDTF">2015-11-08T16:12:11Z</dcterms:created>
  <dcterms:modified xsi:type="dcterms:W3CDTF">2016-01-27T23:30:50Z</dcterms:modified>
</cp:coreProperties>
</file>